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7561263" cy="10440988"/>
  <p:notesSz cx="6864350" cy="9996488"/>
  <p:defaultTextStyle>
    <a:defPPr>
      <a:defRPr lang="ja-JP"/>
    </a:defPPr>
    <a:lvl1pPr marL="0" algn="l" defTabSz="1028700" rtl="0" eaLnBrk="1" latinLnBrk="0" hangingPunct="1">
      <a:defRPr kumimoji="1" sz="2000" kern="1200">
        <a:solidFill>
          <a:schemeClr val="tx1"/>
        </a:solidFill>
        <a:latin typeface="+mn-lt"/>
        <a:ea typeface="+mn-ea"/>
        <a:cs typeface="+mn-cs"/>
      </a:defRPr>
    </a:lvl1pPr>
    <a:lvl2pPr marL="514350" algn="l" defTabSz="1028700" rtl="0" eaLnBrk="1" latinLnBrk="0" hangingPunct="1">
      <a:defRPr kumimoji="1" sz="2000" kern="1200">
        <a:solidFill>
          <a:schemeClr val="tx1"/>
        </a:solidFill>
        <a:latin typeface="+mn-lt"/>
        <a:ea typeface="+mn-ea"/>
        <a:cs typeface="+mn-cs"/>
      </a:defRPr>
    </a:lvl2pPr>
    <a:lvl3pPr marL="1028700" algn="l" defTabSz="1028700" rtl="0" eaLnBrk="1" latinLnBrk="0" hangingPunct="1">
      <a:defRPr kumimoji="1" sz="2000" kern="1200">
        <a:solidFill>
          <a:schemeClr val="tx1"/>
        </a:solidFill>
        <a:latin typeface="+mn-lt"/>
        <a:ea typeface="+mn-ea"/>
        <a:cs typeface="+mn-cs"/>
      </a:defRPr>
    </a:lvl3pPr>
    <a:lvl4pPr marL="1543050" algn="l" defTabSz="1028700" rtl="0" eaLnBrk="1" latinLnBrk="0" hangingPunct="1">
      <a:defRPr kumimoji="1" sz="2000" kern="1200">
        <a:solidFill>
          <a:schemeClr val="tx1"/>
        </a:solidFill>
        <a:latin typeface="+mn-lt"/>
        <a:ea typeface="+mn-ea"/>
        <a:cs typeface="+mn-cs"/>
      </a:defRPr>
    </a:lvl4pPr>
    <a:lvl5pPr marL="2057400" algn="l" defTabSz="1028700" rtl="0" eaLnBrk="1" latinLnBrk="0" hangingPunct="1">
      <a:defRPr kumimoji="1" sz="2000" kern="1200">
        <a:solidFill>
          <a:schemeClr val="tx1"/>
        </a:solidFill>
        <a:latin typeface="+mn-lt"/>
        <a:ea typeface="+mn-ea"/>
        <a:cs typeface="+mn-cs"/>
      </a:defRPr>
    </a:lvl5pPr>
    <a:lvl6pPr marL="2571750" algn="l" defTabSz="1028700" rtl="0" eaLnBrk="1" latinLnBrk="0" hangingPunct="1">
      <a:defRPr kumimoji="1" sz="2000" kern="1200">
        <a:solidFill>
          <a:schemeClr val="tx1"/>
        </a:solidFill>
        <a:latin typeface="+mn-lt"/>
        <a:ea typeface="+mn-ea"/>
        <a:cs typeface="+mn-cs"/>
      </a:defRPr>
    </a:lvl6pPr>
    <a:lvl7pPr marL="3086100" algn="l" defTabSz="1028700" rtl="0" eaLnBrk="1" latinLnBrk="0" hangingPunct="1">
      <a:defRPr kumimoji="1" sz="2000" kern="1200">
        <a:solidFill>
          <a:schemeClr val="tx1"/>
        </a:solidFill>
        <a:latin typeface="+mn-lt"/>
        <a:ea typeface="+mn-ea"/>
        <a:cs typeface="+mn-cs"/>
      </a:defRPr>
    </a:lvl7pPr>
    <a:lvl8pPr marL="3600450" algn="l" defTabSz="1028700" rtl="0" eaLnBrk="1" latinLnBrk="0" hangingPunct="1">
      <a:defRPr kumimoji="1" sz="2000" kern="1200">
        <a:solidFill>
          <a:schemeClr val="tx1"/>
        </a:solidFill>
        <a:latin typeface="+mn-lt"/>
        <a:ea typeface="+mn-ea"/>
        <a:cs typeface="+mn-cs"/>
      </a:defRPr>
    </a:lvl8pPr>
    <a:lvl9pPr marL="4114800" algn="l" defTabSz="1028700" rtl="0" eaLnBrk="1" latinLnBrk="0" hangingPunct="1">
      <a:defRPr kumimoji="1"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7710"/>
    <a:srgbClr val="F89042"/>
    <a:srgbClr val="717272"/>
    <a:srgbClr val="A6A6A6"/>
    <a:srgbClr val="727171"/>
    <a:srgbClr val="00FFFF"/>
    <a:srgbClr val="FFF100"/>
    <a:srgbClr val="FFFA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714" y="3984"/>
      </p:cViewPr>
      <p:guideLst>
        <p:guide orient="horz" pos="206"/>
        <p:guide pos="281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362F04-AE47-4443-BF4B-11E9E0F59F31}"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kumimoji="1" lang="ja-JP" altLang="en-US"/>
        </a:p>
      </dgm:t>
    </dgm:pt>
    <dgm:pt modelId="{FB9951AA-F6B3-4BA1-B688-87CBD9852D6E}">
      <dgm:prSet phldrT="[テキスト]"/>
      <dgm:spPr/>
      <dgm:t>
        <a:bodyPr/>
        <a:lstStyle/>
        <a:p>
          <a:endParaRPr kumimoji="1" lang="ja-JP" altLang="en-US" dirty="0"/>
        </a:p>
      </dgm:t>
    </dgm:pt>
    <dgm:pt modelId="{A0A91932-1360-426A-B286-EAE73491D383}" type="parTrans" cxnId="{490F5716-13A9-4C7E-BA3F-4EC5323B9C40}">
      <dgm:prSet/>
      <dgm:spPr/>
      <dgm:t>
        <a:bodyPr/>
        <a:lstStyle/>
        <a:p>
          <a:endParaRPr kumimoji="1" lang="ja-JP" altLang="en-US"/>
        </a:p>
      </dgm:t>
    </dgm:pt>
    <dgm:pt modelId="{3E0417AD-8A60-4451-96CF-4BCC132C4674}" type="sibTrans" cxnId="{490F5716-13A9-4C7E-BA3F-4EC5323B9C40}">
      <dgm:prSet/>
      <dgm:spPr/>
      <dgm:t>
        <a:bodyPr/>
        <a:lstStyle/>
        <a:p>
          <a:endParaRPr kumimoji="1" lang="ja-JP" altLang="en-US"/>
        </a:p>
      </dgm:t>
    </dgm:pt>
    <dgm:pt modelId="{60BCED93-0DFD-46F6-8F8D-5C1B62A1DD5A}" type="pres">
      <dgm:prSet presAssocID="{B3362F04-AE47-4443-BF4B-11E9E0F59F31}" presName="Name0" presStyleCnt="0">
        <dgm:presLayoutVars>
          <dgm:dir/>
          <dgm:resizeHandles val="exact"/>
        </dgm:presLayoutVars>
      </dgm:prSet>
      <dgm:spPr/>
      <dgm:t>
        <a:bodyPr/>
        <a:lstStyle/>
        <a:p>
          <a:endParaRPr kumimoji="1" lang="ja-JP" altLang="en-US"/>
        </a:p>
      </dgm:t>
    </dgm:pt>
    <dgm:pt modelId="{E1F610F5-59FA-4152-BE69-080FD3E32B0B}" type="pres">
      <dgm:prSet presAssocID="{FB9951AA-F6B3-4BA1-B688-87CBD9852D6E}" presName="compNode" presStyleCnt="0"/>
      <dgm:spPr/>
    </dgm:pt>
    <dgm:pt modelId="{2EAD36B9-D93D-4B83-95CD-43D53B5887D1}" type="pres">
      <dgm:prSet presAssocID="{FB9951AA-F6B3-4BA1-B688-87CBD9852D6E}" presName="pictRect" presStyleLbl="node1" presStyleIdx="0" presStyleCnt="1" custScaleX="151223" custScaleY="284351" custLinFactNeighborX="-48" custLinFactNeighborY="-1959"/>
      <dgm:spPr>
        <a:prstGeom prst="rect">
          <a:avLst/>
        </a:prstGeom>
      </dgm:spPr>
      <dgm:t>
        <a:bodyPr/>
        <a:lstStyle/>
        <a:p>
          <a:endParaRPr kumimoji="1" lang="ja-JP" altLang="en-US"/>
        </a:p>
      </dgm:t>
    </dgm:pt>
    <dgm:pt modelId="{AB25C38B-AAF0-4440-82A4-0B912DE822C4}" type="pres">
      <dgm:prSet presAssocID="{FB9951AA-F6B3-4BA1-B688-87CBD9852D6E}" presName="textRect" presStyleLbl="revTx" presStyleIdx="0" presStyleCnt="1" custScaleX="50616" custScaleY="35421" custLinFactNeighborX="-11915" custLinFactNeighborY="29372">
        <dgm:presLayoutVars>
          <dgm:bulletEnabled val="1"/>
        </dgm:presLayoutVars>
      </dgm:prSet>
      <dgm:spPr/>
      <dgm:t>
        <a:bodyPr/>
        <a:lstStyle/>
        <a:p>
          <a:endParaRPr kumimoji="1" lang="ja-JP" altLang="en-US"/>
        </a:p>
      </dgm:t>
    </dgm:pt>
  </dgm:ptLst>
  <dgm:cxnLst>
    <dgm:cxn modelId="{8B37D700-DF23-4031-9F13-CBFCDA12DF5B}" type="presOf" srcId="{FB9951AA-F6B3-4BA1-B688-87CBD9852D6E}" destId="{AB25C38B-AAF0-4440-82A4-0B912DE822C4}" srcOrd="0" destOrd="0" presId="urn:microsoft.com/office/officeart/2005/8/layout/pList1"/>
    <dgm:cxn modelId="{490F5716-13A9-4C7E-BA3F-4EC5323B9C40}" srcId="{B3362F04-AE47-4443-BF4B-11E9E0F59F31}" destId="{FB9951AA-F6B3-4BA1-B688-87CBD9852D6E}" srcOrd="0" destOrd="0" parTransId="{A0A91932-1360-426A-B286-EAE73491D383}" sibTransId="{3E0417AD-8A60-4451-96CF-4BCC132C4674}"/>
    <dgm:cxn modelId="{B83FC592-8B0D-4B94-88CB-3CC2048A5B3A}" type="presOf" srcId="{B3362F04-AE47-4443-BF4B-11E9E0F59F31}" destId="{60BCED93-0DFD-46F6-8F8D-5C1B62A1DD5A}" srcOrd="0" destOrd="0" presId="urn:microsoft.com/office/officeart/2005/8/layout/pList1"/>
    <dgm:cxn modelId="{C950E536-C719-4BA4-8E40-1042F00432C7}" type="presParOf" srcId="{60BCED93-0DFD-46F6-8F8D-5C1B62A1DD5A}" destId="{E1F610F5-59FA-4152-BE69-080FD3E32B0B}" srcOrd="0" destOrd="0" presId="urn:microsoft.com/office/officeart/2005/8/layout/pList1"/>
    <dgm:cxn modelId="{1834B38B-90D2-4506-A42C-146CAB265973}" type="presParOf" srcId="{E1F610F5-59FA-4152-BE69-080FD3E32B0B}" destId="{2EAD36B9-D93D-4B83-95CD-43D53B5887D1}" srcOrd="0" destOrd="0" presId="urn:microsoft.com/office/officeart/2005/8/layout/pList1"/>
    <dgm:cxn modelId="{C086C54C-9162-4FCF-A79E-40D5A3A6FFC3}" type="presParOf" srcId="{E1F610F5-59FA-4152-BE69-080FD3E32B0B}" destId="{AB25C38B-AAF0-4440-82A4-0B912DE822C4}"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362F04-AE47-4443-BF4B-11E9E0F59F31}"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kumimoji="1" lang="ja-JP" altLang="en-US"/>
        </a:p>
      </dgm:t>
    </dgm:pt>
    <dgm:pt modelId="{FB9951AA-F6B3-4BA1-B688-87CBD9852D6E}">
      <dgm:prSet phldrT="[テキスト]"/>
      <dgm:spPr/>
      <dgm:t>
        <a:bodyPr/>
        <a:lstStyle/>
        <a:p>
          <a:endParaRPr kumimoji="1" lang="ja-JP" altLang="en-US" dirty="0"/>
        </a:p>
      </dgm:t>
    </dgm:pt>
    <dgm:pt modelId="{A0A91932-1360-426A-B286-EAE73491D383}" type="parTrans" cxnId="{490F5716-13A9-4C7E-BA3F-4EC5323B9C40}">
      <dgm:prSet/>
      <dgm:spPr/>
      <dgm:t>
        <a:bodyPr/>
        <a:lstStyle/>
        <a:p>
          <a:endParaRPr kumimoji="1" lang="ja-JP" altLang="en-US"/>
        </a:p>
      </dgm:t>
    </dgm:pt>
    <dgm:pt modelId="{3E0417AD-8A60-4451-96CF-4BCC132C4674}" type="sibTrans" cxnId="{490F5716-13A9-4C7E-BA3F-4EC5323B9C40}">
      <dgm:prSet/>
      <dgm:spPr/>
      <dgm:t>
        <a:bodyPr/>
        <a:lstStyle/>
        <a:p>
          <a:endParaRPr kumimoji="1" lang="ja-JP" altLang="en-US"/>
        </a:p>
      </dgm:t>
    </dgm:pt>
    <dgm:pt modelId="{60BCED93-0DFD-46F6-8F8D-5C1B62A1DD5A}" type="pres">
      <dgm:prSet presAssocID="{B3362F04-AE47-4443-BF4B-11E9E0F59F31}" presName="Name0" presStyleCnt="0">
        <dgm:presLayoutVars>
          <dgm:dir/>
          <dgm:resizeHandles val="exact"/>
        </dgm:presLayoutVars>
      </dgm:prSet>
      <dgm:spPr/>
      <dgm:t>
        <a:bodyPr/>
        <a:lstStyle/>
        <a:p>
          <a:endParaRPr kumimoji="1" lang="ja-JP" altLang="en-US"/>
        </a:p>
      </dgm:t>
    </dgm:pt>
    <dgm:pt modelId="{E1F610F5-59FA-4152-BE69-080FD3E32B0B}" type="pres">
      <dgm:prSet presAssocID="{FB9951AA-F6B3-4BA1-B688-87CBD9852D6E}" presName="compNode" presStyleCnt="0"/>
      <dgm:spPr/>
    </dgm:pt>
    <dgm:pt modelId="{2EAD36B9-D93D-4B83-95CD-43D53B5887D1}" type="pres">
      <dgm:prSet presAssocID="{FB9951AA-F6B3-4BA1-B688-87CBD9852D6E}" presName="pictRect" presStyleLbl="node1" presStyleIdx="0" presStyleCnt="1" custScaleX="456192" custScaleY="374500" custLinFactNeighborX="4681" custLinFactNeighborY="-11260"/>
      <dgm:spPr>
        <a:prstGeom prst="rect">
          <a:avLst/>
        </a:prstGeom>
      </dgm:spPr>
      <dgm:t>
        <a:bodyPr/>
        <a:lstStyle/>
        <a:p>
          <a:endParaRPr kumimoji="1" lang="ja-JP" altLang="en-US"/>
        </a:p>
      </dgm:t>
    </dgm:pt>
    <dgm:pt modelId="{AB25C38B-AAF0-4440-82A4-0B912DE822C4}" type="pres">
      <dgm:prSet presAssocID="{FB9951AA-F6B3-4BA1-B688-87CBD9852D6E}" presName="textRect" presStyleLbl="revTx" presStyleIdx="0" presStyleCnt="1" custScaleX="50616" custScaleY="35421" custLinFactNeighborX="-11915" custLinFactNeighborY="29372">
        <dgm:presLayoutVars>
          <dgm:bulletEnabled val="1"/>
        </dgm:presLayoutVars>
      </dgm:prSet>
      <dgm:spPr/>
      <dgm:t>
        <a:bodyPr/>
        <a:lstStyle/>
        <a:p>
          <a:endParaRPr kumimoji="1" lang="ja-JP" altLang="en-US"/>
        </a:p>
      </dgm:t>
    </dgm:pt>
  </dgm:ptLst>
  <dgm:cxnLst>
    <dgm:cxn modelId="{490F5716-13A9-4C7E-BA3F-4EC5323B9C40}" srcId="{B3362F04-AE47-4443-BF4B-11E9E0F59F31}" destId="{FB9951AA-F6B3-4BA1-B688-87CBD9852D6E}" srcOrd="0" destOrd="0" parTransId="{A0A91932-1360-426A-B286-EAE73491D383}" sibTransId="{3E0417AD-8A60-4451-96CF-4BCC132C4674}"/>
    <dgm:cxn modelId="{E273DC98-5F01-42E3-A293-511428DC1DBD}" type="presOf" srcId="{B3362F04-AE47-4443-BF4B-11E9E0F59F31}" destId="{60BCED93-0DFD-46F6-8F8D-5C1B62A1DD5A}" srcOrd="0" destOrd="0" presId="urn:microsoft.com/office/officeart/2005/8/layout/pList1"/>
    <dgm:cxn modelId="{57625837-65B5-4716-B3FF-328D5D5768CC}" type="presOf" srcId="{FB9951AA-F6B3-4BA1-B688-87CBD9852D6E}" destId="{AB25C38B-AAF0-4440-82A4-0B912DE822C4}" srcOrd="0" destOrd="0" presId="urn:microsoft.com/office/officeart/2005/8/layout/pList1"/>
    <dgm:cxn modelId="{2DA1D12F-332A-4360-8C94-D04A659AB422}" type="presParOf" srcId="{60BCED93-0DFD-46F6-8F8D-5C1B62A1DD5A}" destId="{E1F610F5-59FA-4152-BE69-080FD3E32B0B}" srcOrd="0" destOrd="0" presId="urn:microsoft.com/office/officeart/2005/8/layout/pList1"/>
    <dgm:cxn modelId="{0B556D38-2C3E-4AF1-BC2A-1D8070E611AB}" type="presParOf" srcId="{E1F610F5-59FA-4152-BE69-080FD3E32B0B}" destId="{2EAD36B9-D93D-4B83-95CD-43D53B5887D1}" srcOrd="0" destOrd="0" presId="urn:microsoft.com/office/officeart/2005/8/layout/pList1"/>
    <dgm:cxn modelId="{1B81F206-F6E6-459A-A535-1A19D2264CCB}" type="presParOf" srcId="{E1F610F5-59FA-4152-BE69-080FD3E32B0B}" destId="{AB25C38B-AAF0-4440-82A4-0B912DE822C4}" srcOrd="1" destOrd="0" presId="urn:microsoft.com/office/officeart/2005/8/layout/p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362F04-AE47-4443-BF4B-11E9E0F59F31}"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kumimoji="1" lang="ja-JP" altLang="en-US"/>
        </a:p>
      </dgm:t>
    </dgm:pt>
    <dgm:pt modelId="{FB9951AA-F6B3-4BA1-B688-87CBD9852D6E}">
      <dgm:prSet phldrT="[テキスト]"/>
      <dgm:spPr/>
      <dgm:t>
        <a:bodyPr/>
        <a:lstStyle/>
        <a:p>
          <a:endParaRPr kumimoji="1" lang="ja-JP" altLang="en-US" dirty="0"/>
        </a:p>
      </dgm:t>
    </dgm:pt>
    <dgm:pt modelId="{A0A91932-1360-426A-B286-EAE73491D383}" type="parTrans" cxnId="{490F5716-13A9-4C7E-BA3F-4EC5323B9C40}">
      <dgm:prSet/>
      <dgm:spPr/>
      <dgm:t>
        <a:bodyPr/>
        <a:lstStyle/>
        <a:p>
          <a:endParaRPr kumimoji="1" lang="ja-JP" altLang="en-US"/>
        </a:p>
      </dgm:t>
    </dgm:pt>
    <dgm:pt modelId="{3E0417AD-8A60-4451-96CF-4BCC132C4674}" type="sibTrans" cxnId="{490F5716-13A9-4C7E-BA3F-4EC5323B9C40}">
      <dgm:prSet/>
      <dgm:spPr/>
      <dgm:t>
        <a:bodyPr/>
        <a:lstStyle/>
        <a:p>
          <a:endParaRPr kumimoji="1" lang="ja-JP" altLang="en-US"/>
        </a:p>
      </dgm:t>
    </dgm:pt>
    <dgm:pt modelId="{60BCED93-0DFD-46F6-8F8D-5C1B62A1DD5A}" type="pres">
      <dgm:prSet presAssocID="{B3362F04-AE47-4443-BF4B-11E9E0F59F31}" presName="Name0" presStyleCnt="0">
        <dgm:presLayoutVars>
          <dgm:dir/>
          <dgm:resizeHandles val="exact"/>
        </dgm:presLayoutVars>
      </dgm:prSet>
      <dgm:spPr/>
      <dgm:t>
        <a:bodyPr/>
        <a:lstStyle/>
        <a:p>
          <a:endParaRPr kumimoji="1" lang="ja-JP" altLang="en-US"/>
        </a:p>
      </dgm:t>
    </dgm:pt>
    <dgm:pt modelId="{E1F610F5-59FA-4152-BE69-080FD3E32B0B}" type="pres">
      <dgm:prSet presAssocID="{FB9951AA-F6B3-4BA1-B688-87CBD9852D6E}" presName="compNode" presStyleCnt="0"/>
      <dgm:spPr/>
    </dgm:pt>
    <dgm:pt modelId="{2EAD36B9-D93D-4B83-95CD-43D53B5887D1}" type="pres">
      <dgm:prSet presAssocID="{FB9951AA-F6B3-4BA1-B688-87CBD9852D6E}" presName="pictRect" presStyleLbl="node1" presStyleIdx="0" presStyleCnt="1" custScaleX="177693" custScaleY="284351" custLinFactX="-100000" custLinFactNeighborX="-184864" custLinFactNeighborY="-63291"/>
      <dgm:spPr>
        <a:prstGeom prst="rect">
          <a:avLst/>
        </a:prstGeom>
      </dgm:spPr>
      <dgm:t>
        <a:bodyPr/>
        <a:lstStyle/>
        <a:p>
          <a:endParaRPr kumimoji="1" lang="ja-JP" altLang="en-US"/>
        </a:p>
      </dgm:t>
    </dgm:pt>
    <dgm:pt modelId="{AB25C38B-AAF0-4440-82A4-0B912DE822C4}" type="pres">
      <dgm:prSet presAssocID="{FB9951AA-F6B3-4BA1-B688-87CBD9852D6E}" presName="textRect" presStyleLbl="revTx" presStyleIdx="0" presStyleCnt="1" custScaleX="50616" custScaleY="35421" custLinFactNeighborX="-11915" custLinFactNeighborY="29372">
        <dgm:presLayoutVars>
          <dgm:bulletEnabled val="1"/>
        </dgm:presLayoutVars>
      </dgm:prSet>
      <dgm:spPr/>
      <dgm:t>
        <a:bodyPr/>
        <a:lstStyle/>
        <a:p>
          <a:endParaRPr kumimoji="1" lang="ja-JP" altLang="en-US"/>
        </a:p>
      </dgm:t>
    </dgm:pt>
  </dgm:ptLst>
  <dgm:cxnLst>
    <dgm:cxn modelId="{2CE9D0B3-AD05-4631-A569-198EB6731161}" type="presOf" srcId="{B3362F04-AE47-4443-BF4B-11E9E0F59F31}" destId="{60BCED93-0DFD-46F6-8F8D-5C1B62A1DD5A}" srcOrd="0" destOrd="0" presId="urn:microsoft.com/office/officeart/2005/8/layout/pList1"/>
    <dgm:cxn modelId="{C2ECC441-A487-4268-BE3D-910263255D39}" type="presOf" srcId="{FB9951AA-F6B3-4BA1-B688-87CBD9852D6E}" destId="{AB25C38B-AAF0-4440-82A4-0B912DE822C4}" srcOrd="0" destOrd="0" presId="urn:microsoft.com/office/officeart/2005/8/layout/pList1"/>
    <dgm:cxn modelId="{490F5716-13A9-4C7E-BA3F-4EC5323B9C40}" srcId="{B3362F04-AE47-4443-BF4B-11E9E0F59F31}" destId="{FB9951AA-F6B3-4BA1-B688-87CBD9852D6E}" srcOrd="0" destOrd="0" parTransId="{A0A91932-1360-426A-B286-EAE73491D383}" sibTransId="{3E0417AD-8A60-4451-96CF-4BCC132C4674}"/>
    <dgm:cxn modelId="{9B2CA681-05F0-4F99-AE76-AF75618C6F3B}" type="presParOf" srcId="{60BCED93-0DFD-46F6-8F8D-5C1B62A1DD5A}" destId="{E1F610F5-59FA-4152-BE69-080FD3E32B0B}" srcOrd="0" destOrd="0" presId="urn:microsoft.com/office/officeart/2005/8/layout/pList1"/>
    <dgm:cxn modelId="{0320A8B6-E829-43E2-84EE-42413DEAA51B}" type="presParOf" srcId="{E1F610F5-59FA-4152-BE69-080FD3E32B0B}" destId="{2EAD36B9-D93D-4B83-95CD-43D53B5887D1}" srcOrd="0" destOrd="0" presId="urn:microsoft.com/office/officeart/2005/8/layout/pList1"/>
    <dgm:cxn modelId="{738F9744-1ADC-4B35-BAEA-8289F94CE319}" type="presParOf" srcId="{E1F610F5-59FA-4152-BE69-080FD3E32B0B}" destId="{AB25C38B-AAF0-4440-82A4-0B912DE822C4}" srcOrd="1" destOrd="0" presId="urn:microsoft.com/office/officeart/2005/8/layout/pList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362F04-AE47-4443-BF4B-11E9E0F59F31}"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kumimoji="1" lang="ja-JP" altLang="en-US"/>
        </a:p>
      </dgm:t>
    </dgm:pt>
    <dgm:pt modelId="{FB9951AA-F6B3-4BA1-B688-87CBD9852D6E}">
      <dgm:prSet phldrT="[テキスト]"/>
      <dgm:spPr/>
      <dgm:t>
        <a:bodyPr/>
        <a:lstStyle/>
        <a:p>
          <a:endParaRPr kumimoji="1" lang="ja-JP" altLang="en-US" dirty="0"/>
        </a:p>
      </dgm:t>
    </dgm:pt>
    <dgm:pt modelId="{A0A91932-1360-426A-B286-EAE73491D383}" type="parTrans" cxnId="{490F5716-13A9-4C7E-BA3F-4EC5323B9C40}">
      <dgm:prSet/>
      <dgm:spPr/>
      <dgm:t>
        <a:bodyPr/>
        <a:lstStyle/>
        <a:p>
          <a:endParaRPr kumimoji="1" lang="ja-JP" altLang="en-US"/>
        </a:p>
      </dgm:t>
    </dgm:pt>
    <dgm:pt modelId="{3E0417AD-8A60-4451-96CF-4BCC132C4674}" type="sibTrans" cxnId="{490F5716-13A9-4C7E-BA3F-4EC5323B9C40}">
      <dgm:prSet/>
      <dgm:spPr/>
      <dgm:t>
        <a:bodyPr/>
        <a:lstStyle/>
        <a:p>
          <a:endParaRPr kumimoji="1" lang="ja-JP" altLang="en-US"/>
        </a:p>
      </dgm:t>
    </dgm:pt>
    <dgm:pt modelId="{60BCED93-0DFD-46F6-8F8D-5C1B62A1DD5A}" type="pres">
      <dgm:prSet presAssocID="{B3362F04-AE47-4443-BF4B-11E9E0F59F31}" presName="Name0" presStyleCnt="0">
        <dgm:presLayoutVars>
          <dgm:dir/>
          <dgm:resizeHandles val="exact"/>
        </dgm:presLayoutVars>
      </dgm:prSet>
      <dgm:spPr/>
      <dgm:t>
        <a:bodyPr/>
        <a:lstStyle/>
        <a:p>
          <a:endParaRPr kumimoji="1" lang="ja-JP" altLang="en-US"/>
        </a:p>
      </dgm:t>
    </dgm:pt>
    <dgm:pt modelId="{E1F610F5-59FA-4152-BE69-080FD3E32B0B}" type="pres">
      <dgm:prSet presAssocID="{FB9951AA-F6B3-4BA1-B688-87CBD9852D6E}" presName="compNode" presStyleCnt="0"/>
      <dgm:spPr/>
    </dgm:pt>
    <dgm:pt modelId="{2EAD36B9-D93D-4B83-95CD-43D53B5887D1}" type="pres">
      <dgm:prSet presAssocID="{FB9951AA-F6B3-4BA1-B688-87CBD9852D6E}" presName="pictRect" presStyleLbl="node1" presStyleIdx="0" presStyleCnt="1" custScaleX="151223" custScaleY="284351" custLinFactNeighborX="-48" custLinFactNeighborY="-1959"/>
      <dgm:spPr>
        <a:prstGeom prst="rect">
          <a:avLst/>
        </a:prstGeom>
      </dgm:spPr>
      <dgm:t>
        <a:bodyPr/>
        <a:lstStyle/>
        <a:p>
          <a:endParaRPr kumimoji="1" lang="ja-JP" altLang="en-US"/>
        </a:p>
      </dgm:t>
    </dgm:pt>
    <dgm:pt modelId="{AB25C38B-AAF0-4440-82A4-0B912DE822C4}" type="pres">
      <dgm:prSet presAssocID="{FB9951AA-F6B3-4BA1-B688-87CBD9852D6E}" presName="textRect" presStyleLbl="revTx" presStyleIdx="0" presStyleCnt="1" custScaleX="50616" custScaleY="35421" custLinFactNeighborX="-11915" custLinFactNeighborY="29372">
        <dgm:presLayoutVars>
          <dgm:bulletEnabled val="1"/>
        </dgm:presLayoutVars>
      </dgm:prSet>
      <dgm:spPr/>
      <dgm:t>
        <a:bodyPr/>
        <a:lstStyle/>
        <a:p>
          <a:endParaRPr kumimoji="1" lang="ja-JP" altLang="en-US"/>
        </a:p>
      </dgm:t>
    </dgm:pt>
  </dgm:ptLst>
  <dgm:cxnLst>
    <dgm:cxn modelId="{2C1E3983-FB04-AC40-AB0C-F20F2DA48052}" type="presOf" srcId="{FB9951AA-F6B3-4BA1-B688-87CBD9852D6E}" destId="{AB25C38B-AAF0-4440-82A4-0B912DE822C4}" srcOrd="0" destOrd="0" presId="urn:microsoft.com/office/officeart/2005/8/layout/pList1"/>
    <dgm:cxn modelId="{490F5716-13A9-4C7E-BA3F-4EC5323B9C40}" srcId="{B3362F04-AE47-4443-BF4B-11E9E0F59F31}" destId="{FB9951AA-F6B3-4BA1-B688-87CBD9852D6E}" srcOrd="0" destOrd="0" parTransId="{A0A91932-1360-426A-B286-EAE73491D383}" sibTransId="{3E0417AD-8A60-4451-96CF-4BCC132C4674}"/>
    <dgm:cxn modelId="{1B852368-6F3A-E840-99BE-55BC370A23CF}" type="presOf" srcId="{B3362F04-AE47-4443-BF4B-11E9E0F59F31}" destId="{60BCED93-0DFD-46F6-8F8D-5C1B62A1DD5A}" srcOrd="0" destOrd="0" presId="urn:microsoft.com/office/officeart/2005/8/layout/pList1"/>
    <dgm:cxn modelId="{C1B36511-117A-DB4A-BABB-9430C5E9F38E}" type="presParOf" srcId="{60BCED93-0DFD-46F6-8F8D-5C1B62A1DD5A}" destId="{E1F610F5-59FA-4152-BE69-080FD3E32B0B}" srcOrd="0" destOrd="0" presId="urn:microsoft.com/office/officeart/2005/8/layout/pList1"/>
    <dgm:cxn modelId="{DE61C175-0155-8844-892A-689BDF8C1F5B}" type="presParOf" srcId="{E1F610F5-59FA-4152-BE69-080FD3E32B0B}" destId="{2EAD36B9-D93D-4B83-95CD-43D53B5887D1}" srcOrd="0" destOrd="0" presId="urn:microsoft.com/office/officeart/2005/8/layout/pList1"/>
    <dgm:cxn modelId="{C63F7C58-0810-F34D-8888-C2A7AA856D22}" type="presParOf" srcId="{E1F610F5-59FA-4152-BE69-080FD3E32B0B}" destId="{AB25C38B-AAF0-4440-82A4-0B912DE822C4}" srcOrd="1" destOrd="0" presId="urn:microsoft.com/office/officeart/2005/8/layout/pList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362F04-AE47-4443-BF4B-11E9E0F59F31}"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kumimoji="1" lang="ja-JP" altLang="en-US"/>
        </a:p>
      </dgm:t>
    </dgm:pt>
    <dgm:pt modelId="{FB9951AA-F6B3-4BA1-B688-87CBD9852D6E}">
      <dgm:prSet phldrT="[テキスト]"/>
      <dgm:spPr/>
      <dgm:t>
        <a:bodyPr/>
        <a:lstStyle/>
        <a:p>
          <a:endParaRPr kumimoji="1" lang="ja-JP" altLang="en-US" dirty="0"/>
        </a:p>
      </dgm:t>
    </dgm:pt>
    <dgm:pt modelId="{A0A91932-1360-426A-B286-EAE73491D383}" type="parTrans" cxnId="{490F5716-13A9-4C7E-BA3F-4EC5323B9C40}">
      <dgm:prSet/>
      <dgm:spPr/>
      <dgm:t>
        <a:bodyPr/>
        <a:lstStyle/>
        <a:p>
          <a:endParaRPr kumimoji="1" lang="ja-JP" altLang="en-US"/>
        </a:p>
      </dgm:t>
    </dgm:pt>
    <dgm:pt modelId="{3E0417AD-8A60-4451-96CF-4BCC132C4674}" type="sibTrans" cxnId="{490F5716-13A9-4C7E-BA3F-4EC5323B9C40}">
      <dgm:prSet/>
      <dgm:spPr/>
      <dgm:t>
        <a:bodyPr/>
        <a:lstStyle/>
        <a:p>
          <a:endParaRPr kumimoji="1" lang="ja-JP" altLang="en-US"/>
        </a:p>
      </dgm:t>
    </dgm:pt>
    <dgm:pt modelId="{60BCED93-0DFD-46F6-8F8D-5C1B62A1DD5A}" type="pres">
      <dgm:prSet presAssocID="{B3362F04-AE47-4443-BF4B-11E9E0F59F31}" presName="Name0" presStyleCnt="0">
        <dgm:presLayoutVars>
          <dgm:dir/>
          <dgm:resizeHandles val="exact"/>
        </dgm:presLayoutVars>
      </dgm:prSet>
      <dgm:spPr/>
      <dgm:t>
        <a:bodyPr/>
        <a:lstStyle/>
        <a:p>
          <a:endParaRPr kumimoji="1" lang="ja-JP" altLang="en-US"/>
        </a:p>
      </dgm:t>
    </dgm:pt>
    <dgm:pt modelId="{E1F610F5-59FA-4152-BE69-080FD3E32B0B}" type="pres">
      <dgm:prSet presAssocID="{FB9951AA-F6B3-4BA1-B688-87CBD9852D6E}" presName="compNode" presStyleCnt="0"/>
      <dgm:spPr/>
    </dgm:pt>
    <dgm:pt modelId="{2EAD36B9-D93D-4B83-95CD-43D53B5887D1}" type="pres">
      <dgm:prSet presAssocID="{FB9951AA-F6B3-4BA1-B688-87CBD9852D6E}" presName="pictRect" presStyleLbl="node1" presStyleIdx="0" presStyleCnt="1" custScaleX="151223" custScaleY="284351" custLinFactNeighborX="-48" custLinFactNeighborY="-1959"/>
      <dgm:spPr>
        <a:prstGeom prst="rect">
          <a:avLst/>
        </a:prstGeom>
      </dgm:spPr>
      <dgm:t>
        <a:bodyPr/>
        <a:lstStyle/>
        <a:p>
          <a:endParaRPr kumimoji="1" lang="ja-JP" altLang="en-US"/>
        </a:p>
      </dgm:t>
    </dgm:pt>
    <dgm:pt modelId="{AB25C38B-AAF0-4440-82A4-0B912DE822C4}" type="pres">
      <dgm:prSet presAssocID="{FB9951AA-F6B3-4BA1-B688-87CBD9852D6E}" presName="textRect" presStyleLbl="revTx" presStyleIdx="0" presStyleCnt="1" custScaleX="50616" custScaleY="35421" custLinFactNeighborX="-11915" custLinFactNeighborY="29372">
        <dgm:presLayoutVars>
          <dgm:bulletEnabled val="1"/>
        </dgm:presLayoutVars>
      </dgm:prSet>
      <dgm:spPr/>
      <dgm:t>
        <a:bodyPr/>
        <a:lstStyle/>
        <a:p>
          <a:endParaRPr kumimoji="1" lang="ja-JP" altLang="en-US"/>
        </a:p>
      </dgm:t>
    </dgm:pt>
  </dgm:ptLst>
  <dgm:cxnLst>
    <dgm:cxn modelId="{8804125F-92EB-EB48-AE2F-39812C874DFA}" type="presOf" srcId="{FB9951AA-F6B3-4BA1-B688-87CBD9852D6E}" destId="{AB25C38B-AAF0-4440-82A4-0B912DE822C4}" srcOrd="0" destOrd="0" presId="urn:microsoft.com/office/officeart/2005/8/layout/pList1"/>
    <dgm:cxn modelId="{490F5716-13A9-4C7E-BA3F-4EC5323B9C40}" srcId="{B3362F04-AE47-4443-BF4B-11E9E0F59F31}" destId="{FB9951AA-F6B3-4BA1-B688-87CBD9852D6E}" srcOrd="0" destOrd="0" parTransId="{A0A91932-1360-426A-B286-EAE73491D383}" sibTransId="{3E0417AD-8A60-4451-96CF-4BCC132C4674}"/>
    <dgm:cxn modelId="{E966F3B2-D90C-994A-85E9-AA9BAD08260B}" type="presOf" srcId="{B3362F04-AE47-4443-BF4B-11E9E0F59F31}" destId="{60BCED93-0DFD-46F6-8F8D-5C1B62A1DD5A}" srcOrd="0" destOrd="0" presId="urn:microsoft.com/office/officeart/2005/8/layout/pList1"/>
    <dgm:cxn modelId="{1CE15E1E-F3F5-3344-86CA-27D2849CF04B}" type="presParOf" srcId="{60BCED93-0DFD-46F6-8F8D-5C1B62A1DD5A}" destId="{E1F610F5-59FA-4152-BE69-080FD3E32B0B}" srcOrd="0" destOrd="0" presId="urn:microsoft.com/office/officeart/2005/8/layout/pList1"/>
    <dgm:cxn modelId="{AAF8EC3E-413D-F749-A274-F4A1B84C6F24}" type="presParOf" srcId="{E1F610F5-59FA-4152-BE69-080FD3E32B0B}" destId="{2EAD36B9-D93D-4B83-95CD-43D53B5887D1}" srcOrd="0" destOrd="0" presId="urn:microsoft.com/office/officeart/2005/8/layout/pList1"/>
    <dgm:cxn modelId="{781223BA-EBEB-BE47-A73A-B3FB6799925B}" type="presParOf" srcId="{E1F610F5-59FA-4152-BE69-080FD3E32B0B}" destId="{AB25C38B-AAF0-4440-82A4-0B912DE822C4}" srcOrd="1" destOrd="0" presId="urn:microsoft.com/office/officeart/2005/8/layout/pList1"/>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362F04-AE47-4443-BF4B-11E9E0F59F31}"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kumimoji="1" lang="ja-JP" altLang="en-US"/>
        </a:p>
      </dgm:t>
    </dgm:pt>
    <dgm:pt modelId="{FB9951AA-F6B3-4BA1-B688-87CBD9852D6E}">
      <dgm:prSet phldrT="[テキスト]"/>
      <dgm:spPr/>
      <dgm:t>
        <a:bodyPr/>
        <a:lstStyle/>
        <a:p>
          <a:endParaRPr kumimoji="1" lang="ja-JP" altLang="en-US" dirty="0"/>
        </a:p>
      </dgm:t>
    </dgm:pt>
    <dgm:pt modelId="{A0A91932-1360-426A-B286-EAE73491D383}" type="parTrans" cxnId="{490F5716-13A9-4C7E-BA3F-4EC5323B9C40}">
      <dgm:prSet/>
      <dgm:spPr/>
      <dgm:t>
        <a:bodyPr/>
        <a:lstStyle/>
        <a:p>
          <a:endParaRPr kumimoji="1" lang="ja-JP" altLang="en-US"/>
        </a:p>
      </dgm:t>
    </dgm:pt>
    <dgm:pt modelId="{3E0417AD-8A60-4451-96CF-4BCC132C4674}" type="sibTrans" cxnId="{490F5716-13A9-4C7E-BA3F-4EC5323B9C40}">
      <dgm:prSet/>
      <dgm:spPr/>
      <dgm:t>
        <a:bodyPr/>
        <a:lstStyle/>
        <a:p>
          <a:endParaRPr kumimoji="1" lang="ja-JP" altLang="en-US"/>
        </a:p>
      </dgm:t>
    </dgm:pt>
    <dgm:pt modelId="{60BCED93-0DFD-46F6-8F8D-5C1B62A1DD5A}" type="pres">
      <dgm:prSet presAssocID="{B3362F04-AE47-4443-BF4B-11E9E0F59F31}" presName="Name0" presStyleCnt="0">
        <dgm:presLayoutVars>
          <dgm:dir/>
          <dgm:resizeHandles val="exact"/>
        </dgm:presLayoutVars>
      </dgm:prSet>
      <dgm:spPr/>
      <dgm:t>
        <a:bodyPr/>
        <a:lstStyle/>
        <a:p>
          <a:endParaRPr kumimoji="1" lang="ja-JP" altLang="en-US"/>
        </a:p>
      </dgm:t>
    </dgm:pt>
    <dgm:pt modelId="{E1F610F5-59FA-4152-BE69-080FD3E32B0B}" type="pres">
      <dgm:prSet presAssocID="{FB9951AA-F6B3-4BA1-B688-87CBD9852D6E}" presName="compNode" presStyleCnt="0"/>
      <dgm:spPr/>
    </dgm:pt>
    <dgm:pt modelId="{2EAD36B9-D93D-4B83-95CD-43D53B5887D1}" type="pres">
      <dgm:prSet presAssocID="{FB9951AA-F6B3-4BA1-B688-87CBD9852D6E}" presName="pictRect" presStyleLbl="node1" presStyleIdx="0" presStyleCnt="1" custScaleX="151223" custScaleY="284351" custLinFactNeighborX="-48" custLinFactNeighborY="-1959"/>
      <dgm:spPr>
        <a:prstGeom prst="rect">
          <a:avLst/>
        </a:prstGeom>
      </dgm:spPr>
      <dgm:t>
        <a:bodyPr/>
        <a:lstStyle/>
        <a:p>
          <a:endParaRPr kumimoji="1" lang="ja-JP" altLang="en-US"/>
        </a:p>
      </dgm:t>
    </dgm:pt>
    <dgm:pt modelId="{AB25C38B-AAF0-4440-82A4-0B912DE822C4}" type="pres">
      <dgm:prSet presAssocID="{FB9951AA-F6B3-4BA1-B688-87CBD9852D6E}" presName="textRect" presStyleLbl="revTx" presStyleIdx="0" presStyleCnt="1" custScaleX="50616" custScaleY="35421" custLinFactNeighborX="-11915" custLinFactNeighborY="29372">
        <dgm:presLayoutVars>
          <dgm:bulletEnabled val="1"/>
        </dgm:presLayoutVars>
      </dgm:prSet>
      <dgm:spPr/>
      <dgm:t>
        <a:bodyPr/>
        <a:lstStyle/>
        <a:p>
          <a:endParaRPr kumimoji="1" lang="ja-JP" altLang="en-US"/>
        </a:p>
      </dgm:t>
    </dgm:pt>
  </dgm:ptLst>
  <dgm:cxnLst>
    <dgm:cxn modelId="{490F5716-13A9-4C7E-BA3F-4EC5323B9C40}" srcId="{B3362F04-AE47-4443-BF4B-11E9E0F59F31}" destId="{FB9951AA-F6B3-4BA1-B688-87CBD9852D6E}" srcOrd="0" destOrd="0" parTransId="{A0A91932-1360-426A-B286-EAE73491D383}" sibTransId="{3E0417AD-8A60-4451-96CF-4BCC132C4674}"/>
    <dgm:cxn modelId="{B41D1892-CB1C-D441-B0C6-E1C3FFB49101}" type="presOf" srcId="{FB9951AA-F6B3-4BA1-B688-87CBD9852D6E}" destId="{AB25C38B-AAF0-4440-82A4-0B912DE822C4}" srcOrd="0" destOrd="0" presId="urn:microsoft.com/office/officeart/2005/8/layout/pList1"/>
    <dgm:cxn modelId="{28A831E6-DB03-8A4E-9C8F-30D2585D2783}" type="presOf" srcId="{B3362F04-AE47-4443-BF4B-11E9E0F59F31}" destId="{60BCED93-0DFD-46F6-8F8D-5C1B62A1DD5A}" srcOrd="0" destOrd="0" presId="urn:microsoft.com/office/officeart/2005/8/layout/pList1"/>
    <dgm:cxn modelId="{7FD78858-9691-6E4A-8504-7A3A7EC9B410}" type="presParOf" srcId="{60BCED93-0DFD-46F6-8F8D-5C1B62A1DD5A}" destId="{E1F610F5-59FA-4152-BE69-080FD3E32B0B}" srcOrd="0" destOrd="0" presId="urn:microsoft.com/office/officeart/2005/8/layout/pList1"/>
    <dgm:cxn modelId="{48B9D8A1-28DA-9C4F-ACCA-131B8EC19E67}" type="presParOf" srcId="{E1F610F5-59FA-4152-BE69-080FD3E32B0B}" destId="{2EAD36B9-D93D-4B83-95CD-43D53B5887D1}" srcOrd="0" destOrd="0" presId="urn:microsoft.com/office/officeart/2005/8/layout/pList1"/>
    <dgm:cxn modelId="{CDEBAE05-45F3-9544-A0C8-5FAA69009277}" type="presParOf" srcId="{E1F610F5-59FA-4152-BE69-080FD3E32B0B}" destId="{AB25C38B-AAF0-4440-82A4-0B912DE822C4}" srcOrd="1" destOrd="0" presId="urn:microsoft.com/office/officeart/2005/8/layout/pList1"/>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362F04-AE47-4443-BF4B-11E9E0F59F31}"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kumimoji="1" lang="ja-JP" altLang="en-US"/>
        </a:p>
      </dgm:t>
    </dgm:pt>
    <dgm:pt modelId="{FB9951AA-F6B3-4BA1-B688-87CBD9852D6E}">
      <dgm:prSet phldrT="[テキスト]"/>
      <dgm:spPr/>
      <dgm:t>
        <a:bodyPr/>
        <a:lstStyle/>
        <a:p>
          <a:endParaRPr kumimoji="1" lang="ja-JP" altLang="en-US" dirty="0"/>
        </a:p>
      </dgm:t>
    </dgm:pt>
    <dgm:pt modelId="{A0A91932-1360-426A-B286-EAE73491D383}" type="parTrans" cxnId="{490F5716-13A9-4C7E-BA3F-4EC5323B9C40}">
      <dgm:prSet/>
      <dgm:spPr/>
      <dgm:t>
        <a:bodyPr/>
        <a:lstStyle/>
        <a:p>
          <a:endParaRPr kumimoji="1" lang="ja-JP" altLang="en-US"/>
        </a:p>
      </dgm:t>
    </dgm:pt>
    <dgm:pt modelId="{3E0417AD-8A60-4451-96CF-4BCC132C4674}" type="sibTrans" cxnId="{490F5716-13A9-4C7E-BA3F-4EC5323B9C40}">
      <dgm:prSet/>
      <dgm:spPr/>
      <dgm:t>
        <a:bodyPr/>
        <a:lstStyle/>
        <a:p>
          <a:endParaRPr kumimoji="1" lang="ja-JP" altLang="en-US"/>
        </a:p>
      </dgm:t>
    </dgm:pt>
    <dgm:pt modelId="{60BCED93-0DFD-46F6-8F8D-5C1B62A1DD5A}" type="pres">
      <dgm:prSet presAssocID="{B3362F04-AE47-4443-BF4B-11E9E0F59F31}" presName="Name0" presStyleCnt="0">
        <dgm:presLayoutVars>
          <dgm:dir/>
          <dgm:resizeHandles val="exact"/>
        </dgm:presLayoutVars>
      </dgm:prSet>
      <dgm:spPr/>
      <dgm:t>
        <a:bodyPr/>
        <a:lstStyle/>
        <a:p>
          <a:endParaRPr kumimoji="1" lang="ja-JP" altLang="en-US"/>
        </a:p>
      </dgm:t>
    </dgm:pt>
    <dgm:pt modelId="{E1F610F5-59FA-4152-BE69-080FD3E32B0B}" type="pres">
      <dgm:prSet presAssocID="{FB9951AA-F6B3-4BA1-B688-87CBD9852D6E}" presName="compNode" presStyleCnt="0"/>
      <dgm:spPr/>
    </dgm:pt>
    <dgm:pt modelId="{2EAD36B9-D93D-4B83-95CD-43D53B5887D1}" type="pres">
      <dgm:prSet presAssocID="{FB9951AA-F6B3-4BA1-B688-87CBD9852D6E}" presName="pictRect" presStyleLbl="node1" presStyleIdx="0" presStyleCnt="1" custScaleX="151223" custScaleY="284351" custLinFactNeighborX="-48" custLinFactNeighborY="-1959"/>
      <dgm:spPr>
        <a:prstGeom prst="rect">
          <a:avLst/>
        </a:prstGeom>
      </dgm:spPr>
      <dgm:t>
        <a:bodyPr/>
        <a:lstStyle/>
        <a:p>
          <a:endParaRPr kumimoji="1" lang="ja-JP" altLang="en-US"/>
        </a:p>
      </dgm:t>
    </dgm:pt>
    <dgm:pt modelId="{AB25C38B-AAF0-4440-82A4-0B912DE822C4}" type="pres">
      <dgm:prSet presAssocID="{FB9951AA-F6B3-4BA1-B688-87CBD9852D6E}" presName="textRect" presStyleLbl="revTx" presStyleIdx="0" presStyleCnt="1" custScaleX="50616" custScaleY="35421" custLinFactNeighborX="-11915" custLinFactNeighborY="29372">
        <dgm:presLayoutVars>
          <dgm:bulletEnabled val="1"/>
        </dgm:presLayoutVars>
      </dgm:prSet>
      <dgm:spPr/>
      <dgm:t>
        <a:bodyPr/>
        <a:lstStyle/>
        <a:p>
          <a:endParaRPr kumimoji="1" lang="ja-JP" altLang="en-US"/>
        </a:p>
      </dgm:t>
    </dgm:pt>
  </dgm:ptLst>
  <dgm:cxnLst>
    <dgm:cxn modelId="{490F5716-13A9-4C7E-BA3F-4EC5323B9C40}" srcId="{B3362F04-AE47-4443-BF4B-11E9E0F59F31}" destId="{FB9951AA-F6B3-4BA1-B688-87CBD9852D6E}" srcOrd="0" destOrd="0" parTransId="{A0A91932-1360-426A-B286-EAE73491D383}" sibTransId="{3E0417AD-8A60-4451-96CF-4BCC132C4674}"/>
    <dgm:cxn modelId="{C25B052A-664E-6E45-9C83-5FDD0F6D5093}" type="presOf" srcId="{B3362F04-AE47-4443-BF4B-11E9E0F59F31}" destId="{60BCED93-0DFD-46F6-8F8D-5C1B62A1DD5A}" srcOrd="0" destOrd="0" presId="urn:microsoft.com/office/officeart/2005/8/layout/pList1"/>
    <dgm:cxn modelId="{3E033250-6E93-2E48-AF54-BE3DDE66863C}" type="presOf" srcId="{FB9951AA-F6B3-4BA1-B688-87CBD9852D6E}" destId="{AB25C38B-AAF0-4440-82A4-0B912DE822C4}" srcOrd="0" destOrd="0" presId="urn:microsoft.com/office/officeart/2005/8/layout/pList1"/>
    <dgm:cxn modelId="{296B1A36-EB53-C647-B897-97F5410289B7}" type="presParOf" srcId="{60BCED93-0DFD-46F6-8F8D-5C1B62A1DD5A}" destId="{E1F610F5-59FA-4152-BE69-080FD3E32B0B}" srcOrd="0" destOrd="0" presId="urn:microsoft.com/office/officeart/2005/8/layout/pList1"/>
    <dgm:cxn modelId="{DE776782-1590-8B43-9A3F-45506FCC1CEA}" type="presParOf" srcId="{E1F610F5-59FA-4152-BE69-080FD3E32B0B}" destId="{2EAD36B9-D93D-4B83-95CD-43D53B5887D1}" srcOrd="0" destOrd="0" presId="urn:microsoft.com/office/officeart/2005/8/layout/pList1"/>
    <dgm:cxn modelId="{4BE3DB79-0F22-F545-9614-D6961085B9E0}" type="presParOf" srcId="{E1F610F5-59FA-4152-BE69-080FD3E32B0B}" destId="{AB25C38B-AAF0-4440-82A4-0B912DE822C4}" srcOrd="1" destOrd="0" presId="urn:microsoft.com/office/officeart/2005/8/layout/pList1"/>
  </dgm:cxnLst>
  <dgm:bg/>
  <dgm:whole/>
  <dgm:extLst>
    <a:ext uri="http://schemas.microsoft.com/office/drawing/2008/diagram">
      <dsp:dataModelExt xmlns:dsp="http://schemas.microsoft.com/office/drawing/2008/diagram" relId="rId3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362F04-AE47-4443-BF4B-11E9E0F59F31}"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kumimoji="1" lang="ja-JP" altLang="en-US"/>
        </a:p>
      </dgm:t>
    </dgm:pt>
    <dgm:pt modelId="{FB9951AA-F6B3-4BA1-B688-87CBD9852D6E}">
      <dgm:prSet phldrT="[テキスト]"/>
      <dgm:spPr/>
      <dgm:t>
        <a:bodyPr/>
        <a:lstStyle/>
        <a:p>
          <a:endParaRPr kumimoji="1" lang="ja-JP" altLang="en-US" dirty="0"/>
        </a:p>
      </dgm:t>
    </dgm:pt>
    <dgm:pt modelId="{A0A91932-1360-426A-B286-EAE73491D383}" type="parTrans" cxnId="{490F5716-13A9-4C7E-BA3F-4EC5323B9C40}">
      <dgm:prSet/>
      <dgm:spPr/>
      <dgm:t>
        <a:bodyPr/>
        <a:lstStyle/>
        <a:p>
          <a:endParaRPr kumimoji="1" lang="ja-JP" altLang="en-US"/>
        </a:p>
      </dgm:t>
    </dgm:pt>
    <dgm:pt modelId="{3E0417AD-8A60-4451-96CF-4BCC132C4674}" type="sibTrans" cxnId="{490F5716-13A9-4C7E-BA3F-4EC5323B9C40}">
      <dgm:prSet/>
      <dgm:spPr/>
      <dgm:t>
        <a:bodyPr/>
        <a:lstStyle/>
        <a:p>
          <a:endParaRPr kumimoji="1" lang="ja-JP" altLang="en-US"/>
        </a:p>
      </dgm:t>
    </dgm:pt>
    <dgm:pt modelId="{60BCED93-0DFD-46F6-8F8D-5C1B62A1DD5A}" type="pres">
      <dgm:prSet presAssocID="{B3362F04-AE47-4443-BF4B-11E9E0F59F31}" presName="Name0" presStyleCnt="0">
        <dgm:presLayoutVars>
          <dgm:dir/>
          <dgm:resizeHandles val="exact"/>
        </dgm:presLayoutVars>
      </dgm:prSet>
      <dgm:spPr/>
      <dgm:t>
        <a:bodyPr/>
        <a:lstStyle/>
        <a:p>
          <a:endParaRPr kumimoji="1" lang="ja-JP" altLang="en-US"/>
        </a:p>
      </dgm:t>
    </dgm:pt>
    <dgm:pt modelId="{E1F610F5-59FA-4152-BE69-080FD3E32B0B}" type="pres">
      <dgm:prSet presAssocID="{FB9951AA-F6B3-4BA1-B688-87CBD9852D6E}" presName="compNode" presStyleCnt="0"/>
      <dgm:spPr/>
    </dgm:pt>
    <dgm:pt modelId="{2EAD36B9-D93D-4B83-95CD-43D53B5887D1}" type="pres">
      <dgm:prSet presAssocID="{FB9951AA-F6B3-4BA1-B688-87CBD9852D6E}" presName="pictRect" presStyleLbl="node1" presStyleIdx="0" presStyleCnt="1" custScaleX="151223" custScaleY="284351" custLinFactNeighborX="-48" custLinFactNeighborY="-1959"/>
      <dgm:spPr>
        <a:prstGeom prst="rect">
          <a:avLst/>
        </a:prstGeom>
      </dgm:spPr>
      <dgm:t>
        <a:bodyPr/>
        <a:lstStyle/>
        <a:p>
          <a:endParaRPr kumimoji="1" lang="ja-JP" altLang="en-US"/>
        </a:p>
      </dgm:t>
    </dgm:pt>
    <dgm:pt modelId="{AB25C38B-AAF0-4440-82A4-0B912DE822C4}" type="pres">
      <dgm:prSet presAssocID="{FB9951AA-F6B3-4BA1-B688-87CBD9852D6E}" presName="textRect" presStyleLbl="revTx" presStyleIdx="0" presStyleCnt="1" custScaleX="50616" custScaleY="35421" custLinFactNeighborX="-11915" custLinFactNeighborY="29372">
        <dgm:presLayoutVars>
          <dgm:bulletEnabled val="1"/>
        </dgm:presLayoutVars>
      </dgm:prSet>
      <dgm:spPr/>
      <dgm:t>
        <a:bodyPr/>
        <a:lstStyle/>
        <a:p>
          <a:endParaRPr kumimoji="1" lang="ja-JP" altLang="en-US"/>
        </a:p>
      </dgm:t>
    </dgm:pt>
  </dgm:ptLst>
  <dgm:cxnLst>
    <dgm:cxn modelId="{04795441-42E0-A44D-A5B8-B3B39BE1F6CC}" type="presOf" srcId="{B3362F04-AE47-4443-BF4B-11E9E0F59F31}" destId="{60BCED93-0DFD-46F6-8F8D-5C1B62A1DD5A}" srcOrd="0" destOrd="0" presId="urn:microsoft.com/office/officeart/2005/8/layout/pList1"/>
    <dgm:cxn modelId="{490F5716-13A9-4C7E-BA3F-4EC5323B9C40}" srcId="{B3362F04-AE47-4443-BF4B-11E9E0F59F31}" destId="{FB9951AA-F6B3-4BA1-B688-87CBD9852D6E}" srcOrd="0" destOrd="0" parTransId="{A0A91932-1360-426A-B286-EAE73491D383}" sibTransId="{3E0417AD-8A60-4451-96CF-4BCC132C4674}"/>
    <dgm:cxn modelId="{8EC50D98-DF8C-D148-9E90-EA9FD00ECDF5}" type="presOf" srcId="{FB9951AA-F6B3-4BA1-B688-87CBD9852D6E}" destId="{AB25C38B-AAF0-4440-82A4-0B912DE822C4}" srcOrd="0" destOrd="0" presId="urn:microsoft.com/office/officeart/2005/8/layout/pList1"/>
    <dgm:cxn modelId="{1B8AD983-91C1-3145-BDA0-E81A37F55CA6}" type="presParOf" srcId="{60BCED93-0DFD-46F6-8F8D-5C1B62A1DD5A}" destId="{E1F610F5-59FA-4152-BE69-080FD3E32B0B}" srcOrd="0" destOrd="0" presId="urn:microsoft.com/office/officeart/2005/8/layout/pList1"/>
    <dgm:cxn modelId="{25CEF311-8635-464A-8A3B-3474E4A29EC9}" type="presParOf" srcId="{E1F610F5-59FA-4152-BE69-080FD3E32B0B}" destId="{2EAD36B9-D93D-4B83-95CD-43D53B5887D1}" srcOrd="0" destOrd="0" presId="urn:microsoft.com/office/officeart/2005/8/layout/pList1"/>
    <dgm:cxn modelId="{B53D6BF3-7D69-E540-AB08-60E10E384177}" type="presParOf" srcId="{E1F610F5-59FA-4152-BE69-080FD3E32B0B}" destId="{AB25C38B-AAF0-4440-82A4-0B912DE822C4}" srcOrd="1" destOrd="0" presId="urn:microsoft.com/office/officeart/2005/8/layout/pList1"/>
  </dgm:cxnLst>
  <dgm:bg/>
  <dgm:whole/>
  <dgm:extLst>
    <a:ext uri="http://schemas.microsoft.com/office/drawing/2008/diagram">
      <dsp:dataModelExt xmlns:dsp="http://schemas.microsoft.com/office/drawing/2008/diagram" relId="rId4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D36B9-D93D-4B83-95CD-43D53B5887D1}">
      <dsp:nvSpPr>
        <dsp:cNvPr id="0" name=""/>
        <dsp:cNvSpPr/>
      </dsp:nvSpPr>
      <dsp:spPr>
        <a:xfrm>
          <a:off x="0" y="0"/>
          <a:ext cx="1151396" cy="14916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25C38B-AAF0-4440-82A4-0B912DE822C4}">
      <dsp:nvSpPr>
        <dsp:cNvPr id="0" name=""/>
        <dsp:cNvSpPr/>
      </dsp:nvSpPr>
      <dsp:spPr>
        <a:xfrm>
          <a:off x="292651" y="1188506"/>
          <a:ext cx="385385" cy="10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endParaRPr kumimoji="1" lang="ja-JP" altLang="en-US" sz="500" kern="1200" dirty="0"/>
        </a:p>
      </dsp:txBody>
      <dsp:txXfrm>
        <a:off x="292651" y="1188506"/>
        <a:ext cx="385385" cy="100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D36B9-D93D-4B83-95CD-43D53B5887D1}">
      <dsp:nvSpPr>
        <dsp:cNvPr id="0" name=""/>
        <dsp:cNvSpPr/>
      </dsp:nvSpPr>
      <dsp:spPr>
        <a:xfrm>
          <a:off x="4847" y="0"/>
          <a:ext cx="3492859" cy="19756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25C38B-AAF0-4440-82A4-0B912DE822C4}">
      <dsp:nvSpPr>
        <dsp:cNvPr id="0" name=""/>
        <dsp:cNvSpPr/>
      </dsp:nvSpPr>
      <dsp:spPr>
        <a:xfrm>
          <a:off x="1463853" y="1427005"/>
          <a:ext cx="387544" cy="10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endParaRPr kumimoji="1" lang="ja-JP" altLang="en-US" sz="500" kern="1200" dirty="0"/>
        </a:p>
      </dsp:txBody>
      <dsp:txXfrm>
        <a:off x="1463853" y="1427005"/>
        <a:ext cx="387544" cy="1006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D36B9-D93D-4B83-95CD-43D53B5887D1}">
      <dsp:nvSpPr>
        <dsp:cNvPr id="0" name=""/>
        <dsp:cNvSpPr/>
      </dsp:nvSpPr>
      <dsp:spPr>
        <a:xfrm>
          <a:off x="0" y="0"/>
          <a:ext cx="647490" cy="7138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25C38B-AAF0-4440-82A4-0B912DE822C4}">
      <dsp:nvSpPr>
        <dsp:cNvPr id="0" name=""/>
        <dsp:cNvSpPr/>
      </dsp:nvSpPr>
      <dsp:spPr>
        <a:xfrm>
          <a:off x="188400" y="567013"/>
          <a:ext cx="184438" cy="47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endParaRPr kumimoji="1" lang="ja-JP" altLang="en-US" sz="500" kern="1200" dirty="0"/>
        </a:p>
      </dsp:txBody>
      <dsp:txXfrm>
        <a:off x="188400" y="567013"/>
        <a:ext cx="184438" cy="478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D36B9-D93D-4B83-95CD-43D53B5887D1}">
      <dsp:nvSpPr>
        <dsp:cNvPr id="0" name=""/>
        <dsp:cNvSpPr/>
      </dsp:nvSpPr>
      <dsp:spPr>
        <a:xfrm>
          <a:off x="0" y="0"/>
          <a:ext cx="1151396" cy="14916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25C38B-AAF0-4440-82A4-0B912DE822C4}">
      <dsp:nvSpPr>
        <dsp:cNvPr id="0" name=""/>
        <dsp:cNvSpPr/>
      </dsp:nvSpPr>
      <dsp:spPr>
        <a:xfrm>
          <a:off x="292651" y="1188506"/>
          <a:ext cx="385385" cy="10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endParaRPr kumimoji="1" lang="ja-JP" altLang="en-US" sz="500" kern="1200" dirty="0"/>
        </a:p>
      </dsp:txBody>
      <dsp:txXfrm>
        <a:off x="292651" y="1188506"/>
        <a:ext cx="385385" cy="1000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D36B9-D93D-4B83-95CD-43D53B5887D1}">
      <dsp:nvSpPr>
        <dsp:cNvPr id="0" name=""/>
        <dsp:cNvSpPr/>
      </dsp:nvSpPr>
      <dsp:spPr>
        <a:xfrm>
          <a:off x="0" y="0"/>
          <a:ext cx="1151396" cy="14916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25C38B-AAF0-4440-82A4-0B912DE822C4}">
      <dsp:nvSpPr>
        <dsp:cNvPr id="0" name=""/>
        <dsp:cNvSpPr/>
      </dsp:nvSpPr>
      <dsp:spPr>
        <a:xfrm>
          <a:off x="292651" y="1188506"/>
          <a:ext cx="385385" cy="10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endParaRPr kumimoji="1" lang="ja-JP" altLang="en-US" sz="500" kern="1200" dirty="0"/>
        </a:p>
      </dsp:txBody>
      <dsp:txXfrm>
        <a:off x="292651" y="1188506"/>
        <a:ext cx="385385" cy="1000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D36B9-D93D-4B83-95CD-43D53B5887D1}">
      <dsp:nvSpPr>
        <dsp:cNvPr id="0" name=""/>
        <dsp:cNvSpPr/>
      </dsp:nvSpPr>
      <dsp:spPr>
        <a:xfrm>
          <a:off x="0" y="0"/>
          <a:ext cx="1151396" cy="14916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25C38B-AAF0-4440-82A4-0B912DE822C4}">
      <dsp:nvSpPr>
        <dsp:cNvPr id="0" name=""/>
        <dsp:cNvSpPr/>
      </dsp:nvSpPr>
      <dsp:spPr>
        <a:xfrm>
          <a:off x="292651" y="1188506"/>
          <a:ext cx="385385" cy="10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endParaRPr kumimoji="1" lang="ja-JP" altLang="en-US" sz="500" kern="1200" dirty="0"/>
        </a:p>
      </dsp:txBody>
      <dsp:txXfrm>
        <a:off x="292651" y="1188506"/>
        <a:ext cx="385385" cy="1000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D36B9-D93D-4B83-95CD-43D53B5887D1}">
      <dsp:nvSpPr>
        <dsp:cNvPr id="0" name=""/>
        <dsp:cNvSpPr/>
      </dsp:nvSpPr>
      <dsp:spPr>
        <a:xfrm>
          <a:off x="0" y="0"/>
          <a:ext cx="1151396" cy="14916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25C38B-AAF0-4440-82A4-0B912DE822C4}">
      <dsp:nvSpPr>
        <dsp:cNvPr id="0" name=""/>
        <dsp:cNvSpPr/>
      </dsp:nvSpPr>
      <dsp:spPr>
        <a:xfrm>
          <a:off x="292651" y="1188506"/>
          <a:ext cx="385385" cy="10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endParaRPr kumimoji="1" lang="ja-JP" altLang="en-US" sz="500" kern="1200" dirty="0"/>
        </a:p>
      </dsp:txBody>
      <dsp:txXfrm>
        <a:off x="292651" y="1188506"/>
        <a:ext cx="385385" cy="1000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D36B9-D93D-4B83-95CD-43D53B5887D1}">
      <dsp:nvSpPr>
        <dsp:cNvPr id="0" name=""/>
        <dsp:cNvSpPr/>
      </dsp:nvSpPr>
      <dsp:spPr>
        <a:xfrm>
          <a:off x="0" y="0"/>
          <a:ext cx="1151396" cy="14916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25C38B-AAF0-4440-82A4-0B912DE822C4}">
      <dsp:nvSpPr>
        <dsp:cNvPr id="0" name=""/>
        <dsp:cNvSpPr/>
      </dsp:nvSpPr>
      <dsp:spPr>
        <a:xfrm>
          <a:off x="292651" y="1188506"/>
          <a:ext cx="385385" cy="10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endParaRPr kumimoji="1" lang="ja-JP" altLang="en-US" sz="500" kern="1200" dirty="0"/>
        </a:p>
      </dsp:txBody>
      <dsp:txXfrm>
        <a:off x="292651" y="1188506"/>
        <a:ext cx="385385" cy="100055"/>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095" y="3243476"/>
            <a:ext cx="6427074" cy="223804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34190" y="5916560"/>
            <a:ext cx="5292884" cy="2668252"/>
          </a:xfrm>
        </p:spPr>
        <p:txBody>
          <a:bodyPr/>
          <a:lstStyle>
            <a:lvl1pPr marL="0" indent="0" algn="ctr">
              <a:buNone/>
              <a:defRPr>
                <a:solidFill>
                  <a:schemeClr val="tx1">
                    <a:tint val="75000"/>
                  </a:schemeClr>
                </a:solidFill>
              </a:defRPr>
            </a:lvl1pPr>
            <a:lvl2pPr marL="514350" indent="0" algn="ctr">
              <a:buNone/>
              <a:defRPr>
                <a:solidFill>
                  <a:schemeClr val="tx1">
                    <a:tint val="75000"/>
                  </a:schemeClr>
                </a:solidFill>
              </a:defRPr>
            </a:lvl2pPr>
            <a:lvl3pPr marL="1028700" indent="0" algn="ctr">
              <a:buNone/>
              <a:defRPr>
                <a:solidFill>
                  <a:schemeClr val="tx1">
                    <a:tint val="75000"/>
                  </a:schemeClr>
                </a:solidFill>
              </a:defRPr>
            </a:lvl3pPr>
            <a:lvl4pPr marL="1543050" indent="0" algn="ctr">
              <a:buNone/>
              <a:defRPr>
                <a:solidFill>
                  <a:schemeClr val="tx1">
                    <a:tint val="75000"/>
                  </a:schemeClr>
                </a:solidFill>
              </a:defRPr>
            </a:lvl4pPr>
            <a:lvl5pPr marL="2057400" indent="0" algn="ctr">
              <a:buNone/>
              <a:defRPr>
                <a:solidFill>
                  <a:schemeClr val="tx1">
                    <a:tint val="75000"/>
                  </a:schemeClr>
                </a:solidFill>
              </a:defRPr>
            </a:lvl5pPr>
            <a:lvl6pPr marL="2571750" indent="0" algn="ctr">
              <a:buNone/>
              <a:defRPr>
                <a:solidFill>
                  <a:schemeClr val="tx1">
                    <a:tint val="75000"/>
                  </a:schemeClr>
                </a:solidFill>
              </a:defRPr>
            </a:lvl6pPr>
            <a:lvl7pPr marL="3086100" indent="0" algn="ctr">
              <a:buNone/>
              <a:defRPr>
                <a:solidFill>
                  <a:schemeClr val="tx1">
                    <a:tint val="75000"/>
                  </a:schemeClr>
                </a:solidFill>
              </a:defRPr>
            </a:lvl7pPr>
            <a:lvl8pPr marL="3600450" indent="0" algn="ctr">
              <a:buNone/>
              <a:defRPr>
                <a:solidFill>
                  <a:schemeClr val="tx1">
                    <a:tint val="75000"/>
                  </a:schemeClr>
                </a:solidFill>
              </a:defRPr>
            </a:lvl8pPr>
            <a:lvl9pPr marL="41148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B6A055F-4624-46BF-98CF-32D0893C4E35}" type="datetimeFigureOut">
              <a:rPr kumimoji="1" lang="ja-JP" altLang="en-US" smtClean="0"/>
              <a:t>2016/4/4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863B002-8D69-434C-8824-2D3EDAE2A390}" type="slidenum">
              <a:rPr kumimoji="1" lang="ja-JP" altLang="en-US" smtClean="0"/>
              <a:t>‹#›</a:t>
            </a:fld>
            <a:endParaRPr kumimoji="1" lang="ja-JP" altLang="en-US"/>
          </a:p>
        </p:txBody>
      </p:sp>
    </p:spTree>
    <p:extLst>
      <p:ext uri="{BB962C8B-B14F-4D97-AF65-F5344CB8AC3E}">
        <p14:creationId xmlns:p14="http://schemas.microsoft.com/office/powerpoint/2010/main" val="3382785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B6A055F-4624-46BF-98CF-32D0893C4E35}" type="datetimeFigureOut">
              <a:rPr kumimoji="1" lang="ja-JP" altLang="en-US" smtClean="0"/>
              <a:t>2016/4/4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863B002-8D69-434C-8824-2D3EDAE2A390}" type="slidenum">
              <a:rPr kumimoji="1" lang="ja-JP" altLang="en-US" smtClean="0"/>
              <a:t>‹#›</a:t>
            </a:fld>
            <a:endParaRPr kumimoji="1" lang="ja-JP" altLang="en-US"/>
          </a:p>
        </p:txBody>
      </p:sp>
    </p:spTree>
    <p:extLst>
      <p:ext uri="{BB962C8B-B14F-4D97-AF65-F5344CB8AC3E}">
        <p14:creationId xmlns:p14="http://schemas.microsoft.com/office/powerpoint/2010/main" val="4241880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111436" y="558304"/>
            <a:ext cx="1275964" cy="11876624"/>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83548" y="558304"/>
            <a:ext cx="3701869" cy="11876624"/>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B6A055F-4624-46BF-98CF-32D0893C4E35}" type="datetimeFigureOut">
              <a:rPr kumimoji="1" lang="ja-JP" altLang="en-US" smtClean="0"/>
              <a:t>2016/4/4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863B002-8D69-434C-8824-2D3EDAE2A390}" type="slidenum">
              <a:rPr kumimoji="1" lang="ja-JP" altLang="en-US" smtClean="0"/>
              <a:t>‹#›</a:t>
            </a:fld>
            <a:endParaRPr kumimoji="1" lang="ja-JP" altLang="en-US"/>
          </a:p>
        </p:txBody>
      </p:sp>
    </p:spTree>
    <p:extLst>
      <p:ext uri="{BB962C8B-B14F-4D97-AF65-F5344CB8AC3E}">
        <p14:creationId xmlns:p14="http://schemas.microsoft.com/office/powerpoint/2010/main" val="445043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B6A055F-4624-46BF-98CF-32D0893C4E35}" type="datetimeFigureOut">
              <a:rPr kumimoji="1" lang="ja-JP" altLang="en-US" smtClean="0"/>
              <a:t>2016/4/4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863B002-8D69-434C-8824-2D3EDAE2A390}" type="slidenum">
              <a:rPr kumimoji="1" lang="ja-JP" altLang="en-US" smtClean="0"/>
              <a:t>‹#›</a:t>
            </a:fld>
            <a:endParaRPr kumimoji="1" lang="ja-JP" altLang="en-US"/>
          </a:p>
        </p:txBody>
      </p:sp>
    </p:spTree>
    <p:extLst>
      <p:ext uri="{BB962C8B-B14F-4D97-AF65-F5344CB8AC3E}">
        <p14:creationId xmlns:p14="http://schemas.microsoft.com/office/powerpoint/2010/main" val="1710569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288" y="6709302"/>
            <a:ext cx="6427074" cy="2073696"/>
          </a:xfrm>
        </p:spPr>
        <p:txBody>
          <a:bodyPr anchor="t"/>
          <a:lstStyle>
            <a:lvl1pPr algn="l">
              <a:defRPr sz="45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97288" y="4425338"/>
            <a:ext cx="6427074" cy="2283965"/>
          </a:xfrm>
        </p:spPr>
        <p:txBody>
          <a:bodyPr anchor="b"/>
          <a:lstStyle>
            <a:lvl1pPr marL="0" indent="0">
              <a:buNone/>
              <a:defRPr sz="2300">
                <a:solidFill>
                  <a:schemeClr val="tx1">
                    <a:tint val="75000"/>
                  </a:schemeClr>
                </a:solidFill>
              </a:defRPr>
            </a:lvl1pPr>
            <a:lvl2pPr marL="514350" indent="0">
              <a:buNone/>
              <a:defRPr sz="2000">
                <a:solidFill>
                  <a:schemeClr val="tx1">
                    <a:tint val="75000"/>
                  </a:schemeClr>
                </a:solidFill>
              </a:defRPr>
            </a:lvl2pPr>
            <a:lvl3pPr marL="1028700" indent="0">
              <a:buNone/>
              <a:defRPr sz="1800">
                <a:solidFill>
                  <a:schemeClr val="tx1">
                    <a:tint val="75000"/>
                  </a:schemeClr>
                </a:solidFill>
              </a:defRPr>
            </a:lvl3pPr>
            <a:lvl4pPr marL="1543050" indent="0">
              <a:buNone/>
              <a:defRPr sz="1600">
                <a:solidFill>
                  <a:schemeClr val="tx1">
                    <a:tint val="75000"/>
                  </a:schemeClr>
                </a:solidFill>
              </a:defRPr>
            </a:lvl4pPr>
            <a:lvl5pPr marL="2057400" indent="0">
              <a:buNone/>
              <a:defRPr sz="1600">
                <a:solidFill>
                  <a:schemeClr val="tx1">
                    <a:tint val="75000"/>
                  </a:schemeClr>
                </a:solidFill>
              </a:defRPr>
            </a:lvl5pPr>
            <a:lvl6pPr marL="2571750" indent="0">
              <a:buNone/>
              <a:defRPr sz="1600">
                <a:solidFill>
                  <a:schemeClr val="tx1">
                    <a:tint val="75000"/>
                  </a:schemeClr>
                </a:solidFill>
              </a:defRPr>
            </a:lvl6pPr>
            <a:lvl7pPr marL="3086100" indent="0">
              <a:buNone/>
              <a:defRPr sz="1600">
                <a:solidFill>
                  <a:schemeClr val="tx1">
                    <a:tint val="75000"/>
                  </a:schemeClr>
                </a:solidFill>
              </a:defRPr>
            </a:lvl7pPr>
            <a:lvl8pPr marL="3600450" indent="0">
              <a:buNone/>
              <a:defRPr sz="1600">
                <a:solidFill>
                  <a:schemeClr val="tx1">
                    <a:tint val="75000"/>
                  </a:schemeClr>
                </a:solidFill>
              </a:defRPr>
            </a:lvl8pPr>
            <a:lvl9pPr marL="41148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B6A055F-4624-46BF-98CF-32D0893C4E35}" type="datetimeFigureOut">
              <a:rPr kumimoji="1" lang="ja-JP" altLang="en-US" smtClean="0"/>
              <a:t>2016/4/4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863B002-8D69-434C-8824-2D3EDAE2A390}" type="slidenum">
              <a:rPr kumimoji="1" lang="ja-JP" altLang="en-US" smtClean="0"/>
              <a:t>‹#›</a:t>
            </a:fld>
            <a:endParaRPr kumimoji="1" lang="ja-JP" altLang="en-US"/>
          </a:p>
        </p:txBody>
      </p:sp>
    </p:spTree>
    <p:extLst>
      <p:ext uri="{BB962C8B-B14F-4D97-AF65-F5344CB8AC3E}">
        <p14:creationId xmlns:p14="http://schemas.microsoft.com/office/powerpoint/2010/main" val="889361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83548" y="3248308"/>
            <a:ext cx="2488916" cy="9186620"/>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898485" y="3248308"/>
            <a:ext cx="2488916" cy="9186620"/>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B6A055F-4624-46BF-98CF-32D0893C4E35}" type="datetimeFigureOut">
              <a:rPr kumimoji="1" lang="ja-JP" altLang="en-US" smtClean="0"/>
              <a:t>2016/4/4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863B002-8D69-434C-8824-2D3EDAE2A390}" type="slidenum">
              <a:rPr kumimoji="1" lang="ja-JP" altLang="en-US" smtClean="0"/>
              <a:t>‹#›</a:t>
            </a:fld>
            <a:endParaRPr kumimoji="1" lang="ja-JP" altLang="en-US"/>
          </a:p>
        </p:txBody>
      </p:sp>
    </p:spTree>
    <p:extLst>
      <p:ext uri="{BB962C8B-B14F-4D97-AF65-F5344CB8AC3E}">
        <p14:creationId xmlns:p14="http://schemas.microsoft.com/office/powerpoint/2010/main" val="412402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3" y="418123"/>
            <a:ext cx="6805137" cy="1740165"/>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78064" y="2337138"/>
            <a:ext cx="3340871" cy="974008"/>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78064" y="3311146"/>
            <a:ext cx="3340871" cy="601565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841017" y="2337138"/>
            <a:ext cx="3342183" cy="974008"/>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841017" y="3311146"/>
            <a:ext cx="3342183" cy="601565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B6A055F-4624-46BF-98CF-32D0893C4E35}" type="datetimeFigureOut">
              <a:rPr kumimoji="1" lang="ja-JP" altLang="en-US" smtClean="0"/>
              <a:t>2016/4/4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863B002-8D69-434C-8824-2D3EDAE2A390}" type="slidenum">
              <a:rPr kumimoji="1" lang="ja-JP" altLang="en-US" smtClean="0"/>
              <a:t>‹#›</a:t>
            </a:fld>
            <a:endParaRPr kumimoji="1" lang="ja-JP" altLang="en-US"/>
          </a:p>
        </p:txBody>
      </p:sp>
    </p:spTree>
    <p:extLst>
      <p:ext uri="{BB962C8B-B14F-4D97-AF65-F5344CB8AC3E}">
        <p14:creationId xmlns:p14="http://schemas.microsoft.com/office/powerpoint/2010/main" val="4271146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B6A055F-4624-46BF-98CF-32D0893C4E35}" type="datetimeFigureOut">
              <a:rPr kumimoji="1" lang="ja-JP" altLang="en-US" smtClean="0"/>
              <a:t>2016/4/4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863B002-8D69-434C-8824-2D3EDAE2A390}" type="slidenum">
              <a:rPr kumimoji="1" lang="ja-JP" altLang="en-US" smtClean="0"/>
              <a:t>‹#›</a:t>
            </a:fld>
            <a:endParaRPr kumimoji="1" lang="ja-JP" altLang="en-US"/>
          </a:p>
        </p:txBody>
      </p:sp>
    </p:spTree>
    <p:extLst>
      <p:ext uri="{BB962C8B-B14F-4D97-AF65-F5344CB8AC3E}">
        <p14:creationId xmlns:p14="http://schemas.microsoft.com/office/powerpoint/2010/main" val="4288351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B6A055F-4624-46BF-98CF-32D0893C4E35}" type="datetimeFigureOut">
              <a:rPr kumimoji="1" lang="ja-JP" altLang="en-US" smtClean="0"/>
              <a:t>2016/4/4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863B002-8D69-434C-8824-2D3EDAE2A390}" type="slidenum">
              <a:rPr kumimoji="1" lang="ja-JP" altLang="en-US" smtClean="0"/>
              <a:t>‹#›</a:t>
            </a:fld>
            <a:endParaRPr kumimoji="1" lang="ja-JP" altLang="en-US"/>
          </a:p>
        </p:txBody>
      </p:sp>
    </p:spTree>
    <p:extLst>
      <p:ext uri="{BB962C8B-B14F-4D97-AF65-F5344CB8AC3E}">
        <p14:creationId xmlns:p14="http://schemas.microsoft.com/office/powerpoint/2010/main" val="3994883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4" y="415707"/>
            <a:ext cx="2487604" cy="1769167"/>
          </a:xfrm>
        </p:spPr>
        <p:txBody>
          <a:bodyPr anchor="b"/>
          <a:lstStyle>
            <a:lvl1pPr algn="l">
              <a:defRPr sz="23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956244" y="415707"/>
            <a:ext cx="4226957" cy="8911094"/>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78064" y="2184874"/>
            <a:ext cx="2487604" cy="7141927"/>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B6A055F-4624-46BF-98CF-32D0893C4E35}" type="datetimeFigureOut">
              <a:rPr kumimoji="1" lang="ja-JP" altLang="en-US" smtClean="0"/>
              <a:t>2016/4/4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863B002-8D69-434C-8824-2D3EDAE2A390}" type="slidenum">
              <a:rPr kumimoji="1" lang="ja-JP" altLang="en-US" smtClean="0"/>
              <a:t>‹#›</a:t>
            </a:fld>
            <a:endParaRPr kumimoji="1" lang="ja-JP" altLang="en-US"/>
          </a:p>
        </p:txBody>
      </p:sp>
    </p:spTree>
    <p:extLst>
      <p:ext uri="{BB962C8B-B14F-4D97-AF65-F5344CB8AC3E}">
        <p14:creationId xmlns:p14="http://schemas.microsoft.com/office/powerpoint/2010/main" val="413707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060" y="7308692"/>
            <a:ext cx="4536758" cy="862833"/>
          </a:xfrm>
        </p:spPr>
        <p:txBody>
          <a:bodyPr anchor="b"/>
          <a:lstStyle>
            <a:lvl1pPr algn="l">
              <a:defRPr sz="23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482060" y="932921"/>
            <a:ext cx="4536758" cy="6264593"/>
          </a:xfrm>
        </p:spPr>
        <p:txBody>
          <a:bodyPr/>
          <a:lstStyle>
            <a:lvl1pPr marL="0" indent="0">
              <a:buNone/>
              <a:defRPr sz="3600"/>
            </a:lvl1pPr>
            <a:lvl2pPr marL="514350" indent="0">
              <a:buNone/>
              <a:defRPr sz="3200"/>
            </a:lvl2pPr>
            <a:lvl3pPr marL="1028700" indent="0">
              <a:buNone/>
              <a:defRPr sz="2700"/>
            </a:lvl3pPr>
            <a:lvl4pPr marL="1543050" indent="0">
              <a:buNone/>
              <a:defRPr sz="2300"/>
            </a:lvl4pPr>
            <a:lvl5pPr marL="2057400" indent="0">
              <a:buNone/>
              <a:defRPr sz="2300"/>
            </a:lvl5pPr>
            <a:lvl6pPr marL="2571750" indent="0">
              <a:buNone/>
              <a:defRPr sz="2300"/>
            </a:lvl6pPr>
            <a:lvl7pPr marL="3086100" indent="0">
              <a:buNone/>
              <a:defRPr sz="2300"/>
            </a:lvl7pPr>
            <a:lvl8pPr marL="3600450" indent="0">
              <a:buNone/>
              <a:defRPr sz="2300"/>
            </a:lvl8pPr>
            <a:lvl9pPr marL="4114800" indent="0">
              <a:buNone/>
              <a:defRPr sz="2300"/>
            </a:lvl9pPr>
          </a:lstStyle>
          <a:p>
            <a:endParaRPr kumimoji="1" lang="ja-JP" altLang="en-US"/>
          </a:p>
        </p:txBody>
      </p:sp>
      <p:sp>
        <p:nvSpPr>
          <p:cNvPr id="4" name="テキスト プレースホルダー 3"/>
          <p:cNvSpPr>
            <a:spLocks noGrp="1"/>
          </p:cNvSpPr>
          <p:nvPr>
            <p:ph type="body" sz="half" idx="2"/>
          </p:nvPr>
        </p:nvSpPr>
        <p:spPr>
          <a:xfrm>
            <a:off x="1482060" y="8171525"/>
            <a:ext cx="4536758" cy="1225365"/>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B6A055F-4624-46BF-98CF-32D0893C4E35}" type="datetimeFigureOut">
              <a:rPr kumimoji="1" lang="ja-JP" altLang="en-US" smtClean="0"/>
              <a:t>2016/4/4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863B002-8D69-434C-8824-2D3EDAE2A390}" type="slidenum">
              <a:rPr kumimoji="1" lang="ja-JP" altLang="en-US" smtClean="0"/>
              <a:t>‹#›</a:t>
            </a:fld>
            <a:endParaRPr kumimoji="1" lang="ja-JP" altLang="en-US"/>
          </a:p>
        </p:txBody>
      </p:sp>
    </p:spTree>
    <p:extLst>
      <p:ext uri="{BB962C8B-B14F-4D97-AF65-F5344CB8AC3E}">
        <p14:creationId xmlns:p14="http://schemas.microsoft.com/office/powerpoint/2010/main" val="1235336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8063" y="418123"/>
            <a:ext cx="6805137" cy="1740165"/>
          </a:xfrm>
          <a:prstGeom prst="rect">
            <a:avLst/>
          </a:prstGeom>
        </p:spPr>
        <p:txBody>
          <a:bodyPr vert="horz" lIns="102870" tIns="51435" rIns="102870" bIns="51435"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78063" y="2436232"/>
            <a:ext cx="6805137" cy="6890569"/>
          </a:xfrm>
          <a:prstGeom prst="rect">
            <a:avLst/>
          </a:prstGeom>
        </p:spPr>
        <p:txBody>
          <a:bodyPr vert="horz" lIns="102870" tIns="51435" rIns="102870" bIns="51435"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78063" y="9677250"/>
            <a:ext cx="1764295" cy="555886"/>
          </a:xfrm>
          <a:prstGeom prst="rect">
            <a:avLst/>
          </a:prstGeom>
        </p:spPr>
        <p:txBody>
          <a:bodyPr vert="horz" lIns="102870" tIns="51435" rIns="102870" bIns="51435" rtlCol="0" anchor="ctr"/>
          <a:lstStyle>
            <a:lvl1pPr algn="l">
              <a:defRPr sz="1400">
                <a:solidFill>
                  <a:schemeClr val="tx1">
                    <a:tint val="75000"/>
                  </a:schemeClr>
                </a:solidFill>
              </a:defRPr>
            </a:lvl1pPr>
          </a:lstStyle>
          <a:p>
            <a:fld id="{DB6A055F-4624-46BF-98CF-32D0893C4E35}" type="datetimeFigureOut">
              <a:rPr kumimoji="1" lang="ja-JP" altLang="en-US" smtClean="0"/>
              <a:t>2016/4/4</a:t>
            </a:fld>
            <a:endParaRPr kumimoji="1" lang="ja-JP" altLang="en-US"/>
          </a:p>
        </p:txBody>
      </p:sp>
      <p:sp>
        <p:nvSpPr>
          <p:cNvPr id="5" name="フッター プレースホルダー 4"/>
          <p:cNvSpPr>
            <a:spLocks noGrp="1"/>
          </p:cNvSpPr>
          <p:nvPr>
            <p:ph type="ftr" sz="quarter" idx="3"/>
          </p:nvPr>
        </p:nvSpPr>
        <p:spPr>
          <a:xfrm>
            <a:off x="2583432" y="9677250"/>
            <a:ext cx="2394400" cy="555886"/>
          </a:xfrm>
          <a:prstGeom prst="rect">
            <a:avLst/>
          </a:prstGeom>
        </p:spPr>
        <p:txBody>
          <a:bodyPr vert="horz" lIns="102870" tIns="51435" rIns="102870" bIns="51435" rtlCol="0" anchor="ctr"/>
          <a:lstStyle>
            <a:lvl1pPr algn="ctr">
              <a:defRPr sz="14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418905" y="9677250"/>
            <a:ext cx="1764295" cy="555886"/>
          </a:xfrm>
          <a:prstGeom prst="rect">
            <a:avLst/>
          </a:prstGeom>
        </p:spPr>
        <p:txBody>
          <a:bodyPr vert="horz" lIns="102870" tIns="51435" rIns="102870" bIns="51435" rtlCol="0" anchor="ctr"/>
          <a:lstStyle>
            <a:lvl1pPr algn="r">
              <a:defRPr sz="1400">
                <a:solidFill>
                  <a:schemeClr val="tx1">
                    <a:tint val="75000"/>
                  </a:schemeClr>
                </a:solidFill>
              </a:defRPr>
            </a:lvl1pPr>
          </a:lstStyle>
          <a:p>
            <a:fld id="{8863B002-8D69-434C-8824-2D3EDAE2A390}" type="slidenum">
              <a:rPr kumimoji="1" lang="ja-JP" altLang="en-US" smtClean="0"/>
              <a:t>‹#›</a:t>
            </a:fld>
            <a:endParaRPr kumimoji="1" lang="ja-JP" altLang="en-US"/>
          </a:p>
        </p:txBody>
      </p:sp>
    </p:spTree>
    <p:extLst>
      <p:ext uri="{BB962C8B-B14F-4D97-AF65-F5344CB8AC3E}">
        <p14:creationId xmlns:p14="http://schemas.microsoft.com/office/powerpoint/2010/main" val="3937093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28700" rtl="0" eaLnBrk="1" latinLnBrk="0" hangingPunct="1">
        <a:spcBef>
          <a:spcPct val="0"/>
        </a:spcBef>
        <a:buNone/>
        <a:defRPr kumimoji="1" sz="5000" kern="1200">
          <a:solidFill>
            <a:schemeClr val="tx1"/>
          </a:solidFill>
          <a:latin typeface="+mj-lt"/>
          <a:ea typeface="+mj-ea"/>
          <a:cs typeface="+mj-cs"/>
        </a:defRPr>
      </a:lvl1pPr>
    </p:titleStyle>
    <p:bodyStyle>
      <a:lvl1pPr marL="385763" indent="-385763" algn="l" defTabSz="1028700"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1pPr>
      <a:lvl2pPr marL="835819" indent="-321469" algn="l" defTabSz="10287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2pPr>
      <a:lvl3pPr marL="1285875" indent="-257175" algn="l" defTabSz="1028700" rtl="0" eaLnBrk="1" latinLnBrk="0" hangingPunct="1">
        <a:spcBef>
          <a:spcPct val="20000"/>
        </a:spcBef>
        <a:buFont typeface="Arial" panose="020B0604020202020204" pitchFamily="34" charset="0"/>
        <a:buChar char="•"/>
        <a:defRPr kumimoji="1" sz="2700" kern="1200">
          <a:solidFill>
            <a:schemeClr val="tx1"/>
          </a:solidFill>
          <a:latin typeface="+mn-lt"/>
          <a:ea typeface="+mn-ea"/>
          <a:cs typeface="+mn-cs"/>
        </a:defRPr>
      </a:lvl3pPr>
      <a:lvl4pPr marL="1800225" indent="-257175" algn="l" defTabSz="1028700"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4pPr>
      <a:lvl5pPr marL="2314575" indent="-257175" algn="l" defTabSz="1028700"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5pPr>
      <a:lvl6pPr marL="2828925" indent="-257175" algn="l" defTabSz="1028700"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9pPr>
    </p:bodyStyle>
    <p:otherStyle>
      <a:defPPr>
        <a:defRPr lang="ja-JP"/>
      </a:defPPr>
      <a:lvl1pPr marL="0" algn="l" defTabSz="1028700" rtl="0" eaLnBrk="1" latinLnBrk="0" hangingPunct="1">
        <a:defRPr kumimoji="1" sz="2000" kern="1200">
          <a:solidFill>
            <a:schemeClr val="tx1"/>
          </a:solidFill>
          <a:latin typeface="+mn-lt"/>
          <a:ea typeface="+mn-ea"/>
          <a:cs typeface="+mn-cs"/>
        </a:defRPr>
      </a:lvl1pPr>
      <a:lvl2pPr marL="514350" algn="l" defTabSz="1028700" rtl="0" eaLnBrk="1" latinLnBrk="0" hangingPunct="1">
        <a:defRPr kumimoji="1" sz="2000" kern="1200">
          <a:solidFill>
            <a:schemeClr val="tx1"/>
          </a:solidFill>
          <a:latin typeface="+mn-lt"/>
          <a:ea typeface="+mn-ea"/>
          <a:cs typeface="+mn-cs"/>
        </a:defRPr>
      </a:lvl2pPr>
      <a:lvl3pPr marL="1028700" algn="l" defTabSz="1028700" rtl="0" eaLnBrk="1" latinLnBrk="0" hangingPunct="1">
        <a:defRPr kumimoji="1" sz="2000" kern="1200">
          <a:solidFill>
            <a:schemeClr val="tx1"/>
          </a:solidFill>
          <a:latin typeface="+mn-lt"/>
          <a:ea typeface="+mn-ea"/>
          <a:cs typeface="+mn-cs"/>
        </a:defRPr>
      </a:lvl3pPr>
      <a:lvl4pPr marL="1543050" algn="l" defTabSz="1028700" rtl="0" eaLnBrk="1" latinLnBrk="0" hangingPunct="1">
        <a:defRPr kumimoji="1" sz="2000" kern="1200">
          <a:solidFill>
            <a:schemeClr val="tx1"/>
          </a:solidFill>
          <a:latin typeface="+mn-lt"/>
          <a:ea typeface="+mn-ea"/>
          <a:cs typeface="+mn-cs"/>
        </a:defRPr>
      </a:lvl4pPr>
      <a:lvl5pPr marL="2057400" algn="l" defTabSz="1028700" rtl="0" eaLnBrk="1" latinLnBrk="0" hangingPunct="1">
        <a:defRPr kumimoji="1" sz="2000" kern="1200">
          <a:solidFill>
            <a:schemeClr val="tx1"/>
          </a:solidFill>
          <a:latin typeface="+mn-lt"/>
          <a:ea typeface="+mn-ea"/>
          <a:cs typeface="+mn-cs"/>
        </a:defRPr>
      </a:lvl5pPr>
      <a:lvl6pPr marL="2571750" algn="l" defTabSz="1028700" rtl="0" eaLnBrk="1" latinLnBrk="0" hangingPunct="1">
        <a:defRPr kumimoji="1" sz="2000" kern="1200">
          <a:solidFill>
            <a:schemeClr val="tx1"/>
          </a:solidFill>
          <a:latin typeface="+mn-lt"/>
          <a:ea typeface="+mn-ea"/>
          <a:cs typeface="+mn-cs"/>
        </a:defRPr>
      </a:lvl6pPr>
      <a:lvl7pPr marL="3086100" algn="l" defTabSz="1028700" rtl="0" eaLnBrk="1" latinLnBrk="0" hangingPunct="1">
        <a:defRPr kumimoji="1" sz="2000" kern="1200">
          <a:solidFill>
            <a:schemeClr val="tx1"/>
          </a:solidFill>
          <a:latin typeface="+mn-lt"/>
          <a:ea typeface="+mn-ea"/>
          <a:cs typeface="+mn-cs"/>
        </a:defRPr>
      </a:lvl7pPr>
      <a:lvl8pPr marL="3600450" algn="l" defTabSz="1028700" rtl="0" eaLnBrk="1" latinLnBrk="0" hangingPunct="1">
        <a:defRPr kumimoji="1" sz="2000" kern="1200">
          <a:solidFill>
            <a:schemeClr val="tx1"/>
          </a:solidFill>
          <a:latin typeface="+mn-lt"/>
          <a:ea typeface="+mn-ea"/>
          <a:cs typeface="+mn-cs"/>
        </a:defRPr>
      </a:lvl8pPr>
      <a:lvl9pPr marL="4114800" algn="l" defTabSz="1028700"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26" Type="http://schemas.openxmlformats.org/officeDocument/2006/relationships/diagramQuickStyle" Target="../diagrams/quickStyle5.xml"/><Relationship Id="rId39" Type="http://schemas.openxmlformats.org/officeDocument/2006/relationships/diagramData" Target="../diagrams/data8.xml"/><Relationship Id="rId3" Type="http://schemas.openxmlformats.org/officeDocument/2006/relationships/image" Target="../media/image2.png"/><Relationship Id="rId21" Type="http://schemas.openxmlformats.org/officeDocument/2006/relationships/diagramQuickStyle" Target="../diagrams/quickStyle4.xml"/><Relationship Id="rId34" Type="http://schemas.openxmlformats.org/officeDocument/2006/relationships/diagramData" Target="../diagrams/data7.xml"/><Relationship Id="rId42" Type="http://schemas.openxmlformats.org/officeDocument/2006/relationships/diagramColors" Target="../diagrams/colors8.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diagramLayout" Target="../diagrams/layout5.xml"/><Relationship Id="rId33" Type="http://schemas.microsoft.com/office/2007/relationships/diagramDrawing" Target="../diagrams/drawing6.xml"/><Relationship Id="rId38" Type="http://schemas.microsoft.com/office/2007/relationships/diagramDrawing" Target="../diagrams/drawing7.xml"/><Relationship Id="rId2" Type="http://schemas.openxmlformats.org/officeDocument/2006/relationships/image" Target="../media/image1.png"/><Relationship Id="rId16" Type="http://schemas.openxmlformats.org/officeDocument/2006/relationships/diagramQuickStyle" Target="../diagrams/quickStyle3.xml"/><Relationship Id="rId20" Type="http://schemas.openxmlformats.org/officeDocument/2006/relationships/diagramLayout" Target="../diagrams/layout4.xml"/><Relationship Id="rId29" Type="http://schemas.openxmlformats.org/officeDocument/2006/relationships/diagramData" Target="../diagrams/data6.xml"/><Relationship Id="rId41" Type="http://schemas.openxmlformats.org/officeDocument/2006/relationships/diagramQuickStyle" Target="../diagrams/quickStyl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diagramData" Target="../diagrams/data5.xml"/><Relationship Id="rId32" Type="http://schemas.openxmlformats.org/officeDocument/2006/relationships/diagramColors" Target="../diagrams/colors6.xml"/><Relationship Id="rId37" Type="http://schemas.openxmlformats.org/officeDocument/2006/relationships/diagramColors" Target="../diagrams/colors7.xml"/><Relationship Id="rId40" Type="http://schemas.openxmlformats.org/officeDocument/2006/relationships/diagramLayout" Target="../diagrams/layout8.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28" Type="http://schemas.microsoft.com/office/2007/relationships/diagramDrawing" Target="../diagrams/drawing5.xml"/><Relationship Id="rId36" Type="http://schemas.openxmlformats.org/officeDocument/2006/relationships/diagramQuickStyle" Target="../diagrams/quickStyle7.xml"/><Relationship Id="rId10" Type="http://schemas.openxmlformats.org/officeDocument/2006/relationships/diagramLayout" Target="../diagrams/layout2.xml"/><Relationship Id="rId19" Type="http://schemas.openxmlformats.org/officeDocument/2006/relationships/diagramData" Target="../diagrams/data4.xml"/><Relationship Id="rId31" Type="http://schemas.openxmlformats.org/officeDocument/2006/relationships/diagramQuickStyle" Target="../diagrams/quickStyle6.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 Id="rId27" Type="http://schemas.openxmlformats.org/officeDocument/2006/relationships/diagramColors" Target="../diagrams/colors5.xml"/><Relationship Id="rId30" Type="http://schemas.openxmlformats.org/officeDocument/2006/relationships/diagramLayout" Target="../diagrams/layout6.xml"/><Relationship Id="rId35" Type="http://schemas.openxmlformats.org/officeDocument/2006/relationships/diagramLayout" Target="../diagrams/layout7.xml"/><Relationship Id="rId43" Type="http://schemas.microsoft.com/office/2007/relationships/diagramDrawing" Target="../diagrams/drawin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76" y="-2"/>
            <a:ext cx="7364654" cy="10414709"/>
          </a:xfrm>
          <a:prstGeom prst="rect">
            <a:avLst/>
          </a:prstGeom>
        </p:spPr>
      </p:pic>
      <p:sp>
        <p:nvSpPr>
          <p:cNvPr id="13" name="テキスト ボックス 12"/>
          <p:cNvSpPr txBox="1"/>
          <p:nvPr/>
        </p:nvSpPr>
        <p:spPr>
          <a:xfrm>
            <a:off x="396255" y="6914421"/>
            <a:ext cx="3240360" cy="2554545"/>
          </a:xfrm>
          <a:prstGeom prst="rect">
            <a:avLst/>
          </a:prstGeom>
          <a:noFill/>
        </p:spPr>
        <p:txBody>
          <a:bodyPr wrap="square" rtlCol="0">
            <a:spAutoFit/>
          </a:bodyPr>
          <a:lstStyle/>
          <a:p>
            <a:pPr>
              <a:lnSpc>
                <a:spcPts val="1200"/>
              </a:lnSpc>
            </a:pPr>
            <a:r>
              <a:rPr lang="ja-JP" altLang="en-US" sz="1100" spc="-150" dirty="0">
                <a:solidFill>
                  <a:schemeClr val="bg1"/>
                </a:solidFill>
                <a:latin typeface="+mj-lt"/>
                <a:ea typeface="HGS行書体" panose="03000600000000000000" pitchFamily="66" charset="-128"/>
              </a:rPr>
              <a:t>私たち鈴木工務店は、地元密着の工務店です</a:t>
            </a:r>
            <a:r>
              <a:rPr lang="ja-JP" altLang="en-US" sz="1100" spc="-150" dirty="0" smtClean="0">
                <a:solidFill>
                  <a:schemeClr val="bg1"/>
                </a:solidFill>
                <a:latin typeface="+mj-lt"/>
                <a:ea typeface="HGS行書体" panose="03000600000000000000" pitchFamily="66" charset="-128"/>
              </a:rPr>
              <a:t>から</a:t>
            </a:r>
            <a:r>
              <a:rPr lang="en-US" altLang="ja-JP" sz="1100" spc="-150" dirty="0" smtClean="0">
                <a:solidFill>
                  <a:schemeClr val="bg1"/>
                </a:solidFill>
                <a:latin typeface="+mj-lt"/>
                <a:ea typeface="HGS行書体" panose="03000600000000000000" pitchFamily="66" charset="-128"/>
              </a:rPr>
              <a:t>,</a:t>
            </a:r>
            <a:r>
              <a:rPr lang="ja-JP" altLang="en-US" sz="1100" spc="-150" dirty="0" smtClean="0">
                <a:solidFill>
                  <a:schemeClr val="bg1"/>
                </a:solidFill>
                <a:latin typeface="+mj-lt"/>
                <a:ea typeface="HGS行書体" panose="03000600000000000000" pitchFamily="66" charset="-128"/>
              </a:rPr>
              <a:t>「お客</a:t>
            </a:r>
            <a:r>
              <a:rPr lang="ja-JP" altLang="en-US" sz="1100" spc="-150" dirty="0">
                <a:solidFill>
                  <a:schemeClr val="bg1"/>
                </a:solidFill>
                <a:latin typeface="+mj-lt"/>
                <a:ea typeface="HGS行書体" panose="03000600000000000000" pitchFamily="66" charset="-128"/>
              </a:rPr>
              <a:t>様の満足」を最重点に</a:t>
            </a:r>
            <a:r>
              <a:rPr lang="ja-JP" altLang="en-US" sz="1100" spc="-150" dirty="0" smtClean="0">
                <a:solidFill>
                  <a:schemeClr val="bg1"/>
                </a:solidFill>
                <a:latin typeface="+mj-lt"/>
                <a:ea typeface="HGS行書体" panose="03000600000000000000" pitchFamily="66" charset="-128"/>
              </a:rPr>
              <a:t>考えてご提案</a:t>
            </a:r>
            <a:r>
              <a:rPr lang="ja-JP" altLang="en-US" sz="1100" spc="-150" dirty="0">
                <a:solidFill>
                  <a:schemeClr val="bg1"/>
                </a:solidFill>
                <a:latin typeface="+mj-lt"/>
                <a:ea typeface="HGS行書体" panose="03000600000000000000" pitchFamily="66" charset="-128"/>
              </a:rPr>
              <a:t>をさせていただいております。</a:t>
            </a:r>
          </a:p>
          <a:p>
            <a:pPr>
              <a:lnSpc>
                <a:spcPts val="1200"/>
              </a:lnSpc>
            </a:pPr>
            <a:endParaRPr lang="ja-JP" altLang="en-US" sz="1100" spc="-150" dirty="0">
              <a:solidFill>
                <a:schemeClr val="bg1"/>
              </a:solidFill>
              <a:latin typeface="+mj-lt"/>
              <a:ea typeface="HGS行書体" panose="03000600000000000000" pitchFamily="66" charset="-128"/>
            </a:endParaRPr>
          </a:p>
          <a:p>
            <a:pPr>
              <a:lnSpc>
                <a:spcPts val="1200"/>
              </a:lnSpc>
            </a:pPr>
            <a:r>
              <a:rPr lang="ja-JP" altLang="en-US" sz="1100" spc="-150" dirty="0">
                <a:solidFill>
                  <a:schemeClr val="bg1"/>
                </a:solidFill>
                <a:latin typeface="+mj-lt"/>
                <a:ea typeface="HGS行書体" panose="03000600000000000000" pitchFamily="66" charset="-128"/>
              </a:rPr>
              <a:t>そのために、お話を聞き</a:t>
            </a:r>
          </a:p>
          <a:p>
            <a:pPr>
              <a:lnSpc>
                <a:spcPts val="1200"/>
              </a:lnSpc>
            </a:pPr>
            <a:r>
              <a:rPr lang="ja-JP" altLang="en-US" sz="1100" spc="-150" dirty="0">
                <a:solidFill>
                  <a:srgbClr val="F47710"/>
                </a:solidFill>
                <a:latin typeface="+mj-lt"/>
                <a:ea typeface="HGS行書体" panose="03000600000000000000" pitchFamily="66" charset="-128"/>
              </a:rPr>
              <a:t>・施主様が長く住むほどに愛着が湧く間取り</a:t>
            </a:r>
          </a:p>
          <a:p>
            <a:pPr>
              <a:lnSpc>
                <a:spcPts val="1200"/>
              </a:lnSpc>
            </a:pPr>
            <a:r>
              <a:rPr lang="ja-JP" altLang="en-US" sz="1100" spc="-150" dirty="0">
                <a:solidFill>
                  <a:srgbClr val="F47710"/>
                </a:solidFill>
                <a:latin typeface="+mj-lt"/>
                <a:ea typeface="HGS行書体" panose="03000600000000000000" pitchFamily="66" charset="-128"/>
              </a:rPr>
              <a:t>・自然素材を使って居心地の良い空間つくり</a:t>
            </a:r>
          </a:p>
          <a:p>
            <a:pPr>
              <a:lnSpc>
                <a:spcPts val="1200"/>
              </a:lnSpc>
            </a:pPr>
            <a:r>
              <a:rPr lang="ja-JP" altLang="en-US" sz="1100" spc="-150" dirty="0">
                <a:solidFill>
                  <a:srgbClr val="F47710"/>
                </a:solidFill>
                <a:latin typeface="+mj-lt"/>
                <a:ea typeface="HGS行書体" panose="03000600000000000000" pitchFamily="66" charset="-128"/>
              </a:rPr>
              <a:t>・外観・外壁も含めての提案</a:t>
            </a:r>
          </a:p>
          <a:p>
            <a:pPr>
              <a:lnSpc>
                <a:spcPts val="1200"/>
              </a:lnSpc>
            </a:pPr>
            <a:r>
              <a:rPr lang="ja-JP" altLang="en-US" sz="1100" spc="-150" dirty="0">
                <a:solidFill>
                  <a:schemeClr val="bg1"/>
                </a:solidFill>
                <a:latin typeface="+mj-lt"/>
                <a:ea typeface="HGS行書体" panose="03000600000000000000" pitchFamily="66" charset="-128"/>
              </a:rPr>
              <a:t>を心がけております。</a:t>
            </a:r>
          </a:p>
          <a:p>
            <a:pPr>
              <a:lnSpc>
                <a:spcPts val="1200"/>
              </a:lnSpc>
            </a:pPr>
            <a:endParaRPr lang="ja-JP" altLang="en-US" sz="1100" spc="-150" dirty="0">
              <a:solidFill>
                <a:schemeClr val="bg1"/>
              </a:solidFill>
              <a:latin typeface="+mj-lt"/>
              <a:ea typeface="HGS行書体" panose="03000600000000000000" pitchFamily="66" charset="-128"/>
            </a:endParaRPr>
          </a:p>
          <a:p>
            <a:pPr>
              <a:lnSpc>
                <a:spcPts val="1200"/>
              </a:lnSpc>
            </a:pPr>
            <a:r>
              <a:rPr lang="ja-JP" altLang="en-US" sz="1100" spc="-150" dirty="0">
                <a:solidFill>
                  <a:schemeClr val="bg1"/>
                </a:solidFill>
                <a:latin typeface="+mj-lt"/>
                <a:ea typeface="HGS行書体" panose="03000600000000000000" pitchFamily="66" charset="-128"/>
              </a:rPr>
              <a:t>また、</a:t>
            </a:r>
          </a:p>
          <a:p>
            <a:pPr>
              <a:lnSpc>
                <a:spcPts val="1200"/>
              </a:lnSpc>
            </a:pPr>
            <a:r>
              <a:rPr lang="ja-JP" altLang="en-US" sz="1100" spc="-150" dirty="0">
                <a:solidFill>
                  <a:srgbClr val="F47710"/>
                </a:solidFill>
                <a:latin typeface="+mj-lt"/>
                <a:ea typeface="HGS行書体" panose="03000600000000000000" pitchFamily="66" charset="-128"/>
              </a:rPr>
              <a:t>・キレイな現場で安心と安全を確保</a:t>
            </a:r>
          </a:p>
          <a:p>
            <a:pPr>
              <a:lnSpc>
                <a:spcPts val="1200"/>
              </a:lnSpc>
            </a:pPr>
            <a:r>
              <a:rPr lang="ja-JP" altLang="en-US" sz="1100" spc="-150" dirty="0">
                <a:solidFill>
                  <a:srgbClr val="F47710"/>
                </a:solidFill>
                <a:latin typeface="+mj-lt"/>
                <a:ea typeface="HGS行書体" panose="03000600000000000000" pitchFamily="66" charset="-128"/>
              </a:rPr>
              <a:t>・施工後も保障の他に年一回の見守り巡回</a:t>
            </a:r>
          </a:p>
          <a:p>
            <a:pPr>
              <a:lnSpc>
                <a:spcPts val="1200"/>
              </a:lnSpc>
            </a:pPr>
            <a:r>
              <a:rPr lang="ja-JP" altLang="en-US" sz="1100" spc="-150" dirty="0">
                <a:solidFill>
                  <a:schemeClr val="bg1"/>
                </a:solidFill>
                <a:latin typeface="+mj-lt"/>
                <a:ea typeface="HGS行書体" panose="03000600000000000000" pitchFamily="66" charset="-128"/>
              </a:rPr>
              <a:t>を行っております。</a:t>
            </a:r>
          </a:p>
          <a:p>
            <a:pPr>
              <a:lnSpc>
                <a:spcPts val="1200"/>
              </a:lnSpc>
            </a:pPr>
            <a:endParaRPr lang="ja-JP" altLang="en-US" sz="1100" spc="-150" dirty="0">
              <a:solidFill>
                <a:schemeClr val="bg1"/>
              </a:solidFill>
              <a:latin typeface="+mj-lt"/>
              <a:ea typeface="HGS行書体" panose="03000600000000000000" pitchFamily="66" charset="-128"/>
            </a:endParaRPr>
          </a:p>
          <a:p>
            <a:pPr>
              <a:lnSpc>
                <a:spcPts val="1200"/>
              </a:lnSpc>
            </a:pPr>
            <a:r>
              <a:rPr lang="ja-JP" altLang="en-US" sz="1100" spc="-150" dirty="0">
                <a:solidFill>
                  <a:schemeClr val="bg1"/>
                </a:solidFill>
                <a:latin typeface="+mj-lt"/>
                <a:ea typeface="HGS行書体" panose="03000600000000000000" pitchFamily="66" charset="-128"/>
              </a:rPr>
              <a:t>完成見学会で、鈴木工務店の想いをどうぞご覧ください。</a:t>
            </a:r>
          </a:p>
        </p:txBody>
      </p:sp>
      <p:sp>
        <p:nvSpPr>
          <p:cNvPr id="14" name="テキスト ボックス 13"/>
          <p:cNvSpPr txBox="1"/>
          <p:nvPr/>
        </p:nvSpPr>
        <p:spPr>
          <a:xfrm>
            <a:off x="1836415" y="6291903"/>
            <a:ext cx="1404156" cy="584775"/>
          </a:xfrm>
          <a:prstGeom prst="rect">
            <a:avLst/>
          </a:prstGeom>
          <a:noFill/>
        </p:spPr>
        <p:txBody>
          <a:bodyPr wrap="square" rtlCol="0">
            <a:spAutoFit/>
          </a:bodyPr>
          <a:lstStyle/>
          <a:p>
            <a:r>
              <a:rPr lang="ja-JP" altLang="en-US" sz="1200" spc="-150" dirty="0" smtClean="0">
                <a:solidFill>
                  <a:schemeClr val="bg1"/>
                </a:solidFill>
                <a:latin typeface="HGS行書体" panose="03000600000000000000" pitchFamily="66" charset="-128"/>
                <a:ea typeface="HGS行書体" panose="03000600000000000000" pitchFamily="66" charset="-128"/>
              </a:rPr>
              <a:t>鈴木工務店　代表</a:t>
            </a:r>
            <a:endParaRPr lang="en-US" altLang="ja-JP" sz="1200" spc="-150" dirty="0" smtClean="0">
              <a:solidFill>
                <a:schemeClr val="bg1"/>
              </a:solidFill>
              <a:latin typeface="HGS行書体" panose="03000600000000000000" pitchFamily="66" charset="-128"/>
              <a:ea typeface="HGS行書体" panose="03000600000000000000" pitchFamily="66" charset="-128"/>
            </a:endParaRPr>
          </a:p>
          <a:p>
            <a:r>
              <a:rPr kumimoji="1" lang="ja-JP" altLang="en-US" spc="-150" dirty="0" smtClean="0">
                <a:solidFill>
                  <a:schemeClr val="bg1"/>
                </a:solidFill>
                <a:latin typeface="HGS行書体" panose="03000600000000000000" pitchFamily="66" charset="-128"/>
                <a:ea typeface="HGS行書体" panose="03000600000000000000" pitchFamily="66" charset="-128"/>
              </a:rPr>
              <a:t>鈴木　大作</a:t>
            </a:r>
            <a:endParaRPr kumimoji="1" lang="ja-JP" altLang="en-US" dirty="0">
              <a:solidFill>
                <a:schemeClr val="bg1"/>
              </a:solidFill>
              <a:latin typeface="HGS行書体" panose="03000600000000000000" pitchFamily="66" charset="-128"/>
              <a:ea typeface="HGS行書体" panose="03000600000000000000" pitchFamily="66" charset="-128"/>
            </a:endParaRPr>
          </a:p>
        </p:txBody>
      </p:sp>
      <p:sp>
        <p:nvSpPr>
          <p:cNvPr id="15" name="テキスト ボックス 14"/>
          <p:cNvSpPr txBox="1"/>
          <p:nvPr/>
        </p:nvSpPr>
        <p:spPr>
          <a:xfrm>
            <a:off x="468263" y="1003960"/>
            <a:ext cx="1296144" cy="369332"/>
          </a:xfrm>
          <a:prstGeom prst="rect">
            <a:avLst/>
          </a:prstGeom>
          <a:noFill/>
        </p:spPr>
        <p:txBody>
          <a:bodyPr wrap="square" rtlCol="0">
            <a:spAutoFit/>
          </a:bodyPr>
          <a:lstStyle/>
          <a:p>
            <a:r>
              <a:rPr kumimoji="1" lang="ja-JP" altLang="en-US" sz="1800" dirty="0" smtClean="0">
                <a:solidFill>
                  <a:srgbClr val="727171"/>
                </a:solidFill>
                <a:latin typeface="ＭＳ 明朝" panose="02020609040205080304" pitchFamily="17" charset="-128"/>
                <a:ea typeface="ＭＳ 明朝" panose="02020609040205080304" pitchFamily="17" charset="-128"/>
              </a:rPr>
              <a:t>キッチン</a:t>
            </a:r>
            <a:endParaRPr kumimoji="1" lang="ja-JP" altLang="en-US" sz="1800" dirty="0">
              <a:solidFill>
                <a:srgbClr val="727171"/>
              </a:solidFill>
              <a:latin typeface="ＭＳ 明朝" panose="02020609040205080304" pitchFamily="17" charset="-128"/>
              <a:ea typeface="ＭＳ 明朝" panose="02020609040205080304" pitchFamily="17" charset="-128"/>
            </a:endParaRPr>
          </a:p>
        </p:txBody>
      </p:sp>
      <p:sp>
        <p:nvSpPr>
          <p:cNvPr id="16" name="テキスト ボックス 15"/>
          <p:cNvSpPr txBox="1"/>
          <p:nvPr/>
        </p:nvSpPr>
        <p:spPr>
          <a:xfrm>
            <a:off x="468263" y="1332062"/>
            <a:ext cx="1008112" cy="338554"/>
          </a:xfrm>
          <a:prstGeom prst="rect">
            <a:avLst/>
          </a:prstGeom>
          <a:noFill/>
        </p:spPr>
        <p:txBody>
          <a:bodyPr wrap="square" rtlCol="0">
            <a:spAutoFit/>
          </a:bodyPr>
          <a:lstStyle/>
          <a:p>
            <a:pPr algn="ctr"/>
            <a:r>
              <a:rPr kumimoji="1" lang="en-US" altLang="ja-JP" sz="1600" dirty="0" smtClean="0">
                <a:solidFill>
                  <a:srgbClr val="727171"/>
                </a:solidFill>
                <a:latin typeface="Chaparral Pro" pitchFamily="18" charset="0"/>
              </a:rPr>
              <a:t>kitchen</a:t>
            </a:r>
            <a:endParaRPr kumimoji="1" lang="ja-JP" altLang="en-US" sz="1600" dirty="0">
              <a:solidFill>
                <a:srgbClr val="727171"/>
              </a:solidFill>
              <a:latin typeface="Chaparral Pro" pitchFamily="18" charset="0"/>
            </a:endParaRPr>
          </a:p>
        </p:txBody>
      </p:sp>
      <p:sp>
        <p:nvSpPr>
          <p:cNvPr id="17" name="テキスト ボックス 16"/>
          <p:cNvSpPr txBox="1"/>
          <p:nvPr/>
        </p:nvSpPr>
        <p:spPr>
          <a:xfrm>
            <a:off x="396255" y="2772222"/>
            <a:ext cx="1368152" cy="369332"/>
          </a:xfrm>
          <a:prstGeom prst="rect">
            <a:avLst/>
          </a:prstGeom>
          <a:noFill/>
        </p:spPr>
        <p:txBody>
          <a:bodyPr wrap="square" rtlCol="0">
            <a:spAutoFit/>
          </a:bodyPr>
          <a:lstStyle/>
          <a:p>
            <a:r>
              <a:rPr kumimoji="1" lang="ja-JP" altLang="en-US" sz="1800" spc="-150" dirty="0" smtClean="0">
                <a:solidFill>
                  <a:srgbClr val="727171"/>
                </a:solidFill>
                <a:latin typeface="ＭＳ 明朝" panose="02020609040205080304" pitchFamily="17" charset="-128"/>
                <a:ea typeface="ＭＳ 明朝" panose="02020609040205080304" pitchFamily="17" charset="-128"/>
              </a:rPr>
              <a:t>ランドリー</a:t>
            </a:r>
            <a:endParaRPr kumimoji="1" lang="ja-JP" altLang="en-US" sz="1800" spc="-150" dirty="0">
              <a:solidFill>
                <a:srgbClr val="727171"/>
              </a:solidFill>
              <a:latin typeface="ＭＳ 明朝" panose="02020609040205080304" pitchFamily="17" charset="-128"/>
              <a:ea typeface="ＭＳ 明朝" panose="02020609040205080304" pitchFamily="17" charset="-128"/>
            </a:endParaRPr>
          </a:p>
        </p:txBody>
      </p:sp>
      <p:sp>
        <p:nvSpPr>
          <p:cNvPr id="18" name="テキスト ボックス 17"/>
          <p:cNvSpPr txBox="1"/>
          <p:nvPr/>
        </p:nvSpPr>
        <p:spPr>
          <a:xfrm>
            <a:off x="396255" y="4532352"/>
            <a:ext cx="1296144" cy="369332"/>
          </a:xfrm>
          <a:prstGeom prst="rect">
            <a:avLst/>
          </a:prstGeom>
          <a:noFill/>
        </p:spPr>
        <p:txBody>
          <a:bodyPr wrap="square" rtlCol="0">
            <a:spAutoFit/>
          </a:bodyPr>
          <a:lstStyle/>
          <a:p>
            <a:pPr algn="ctr"/>
            <a:r>
              <a:rPr kumimoji="1" lang="ja-JP" altLang="en-US" sz="1800" dirty="0" smtClean="0">
                <a:solidFill>
                  <a:srgbClr val="727171"/>
                </a:solidFill>
                <a:latin typeface="ＭＳ 明朝" panose="02020609040205080304" pitchFamily="17" charset="-128"/>
                <a:ea typeface="ＭＳ 明朝" panose="02020609040205080304" pitchFamily="17" charset="-128"/>
              </a:rPr>
              <a:t>玄　関</a:t>
            </a:r>
            <a:endParaRPr kumimoji="1" lang="ja-JP" altLang="en-US" sz="1800" dirty="0">
              <a:solidFill>
                <a:srgbClr val="727171"/>
              </a:solidFill>
              <a:latin typeface="ＭＳ 明朝" panose="02020609040205080304" pitchFamily="17" charset="-128"/>
              <a:ea typeface="ＭＳ 明朝" panose="02020609040205080304" pitchFamily="17" charset="-128"/>
            </a:endParaRPr>
          </a:p>
        </p:txBody>
      </p:sp>
      <p:sp>
        <p:nvSpPr>
          <p:cNvPr id="19" name="テキスト ボックス 18"/>
          <p:cNvSpPr txBox="1"/>
          <p:nvPr/>
        </p:nvSpPr>
        <p:spPr>
          <a:xfrm>
            <a:off x="468263" y="3060254"/>
            <a:ext cx="1008112" cy="338554"/>
          </a:xfrm>
          <a:prstGeom prst="rect">
            <a:avLst/>
          </a:prstGeom>
          <a:noFill/>
        </p:spPr>
        <p:txBody>
          <a:bodyPr wrap="square" rtlCol="0">
            <a:spAutoFit/>
          </a:bodyPr>
          <a:lstStyle/>
          <a:p>
            <a:pPr algn="ctr"/>
            <a:r>
              <a:rPr kumimoji="1" lang="en-US" altLang="ja-JP" sz="1600" dirty="0" smtClean="0">
                <a:solidFill>
                  <a:srgbClr val="727171"/>
                </a:solidFill>
                <a:latin typeface="Chaparral Pro" pitchFamily="18" charset="0"/>
              </a:rPr>
              <a:t>Laundry</a:t>
            </a:r>
            <a:r>
              <a:rPr kumimoji="1" lang="ja-JP" altLang="en-US" sz="1600" dirty="0" smtClean="0">
                <a:solidFill>
                  <a:schemeClr val="tx1">
                    <a:lumMod val="75000"/>
                    <a:lumOff val="25000"/>
                  </a:schemeClr>
                </a:solidFill>
                <a:latin typeface="Chaparral Pro" pitchFamily="18" charset="0"/>
              </a:rPr>
              <a:t>　　</a:t>
            </a:r>
            <a:endParaRPr kumimoji="1" lang="ja-JP" altLang="en-US" sz="1600" dirty="0">
              <a:solidFill>
                <a:schemeClr val="tx1">
                  <a:lumMod val="75000"/>
                  <a:lumOff val="25000"/>
                </a:schemeClr>
              </a:solidFill>
              <a:latin typeface="Chaparral Pro" pitchFamily="18" charset="0"/>
            </a:endParaRPr>
          </a:p>
        </p:txBody>
      </p:sp>
      <p:sp>
        <p:nvSpPr>
          <p:cNvPr id="20" name="テキスト ボックス 19"/>
          <p:cNvSpPr txBox="1"/>
          <p:nvPr/>
        </p:nvSpPr>
        <p:spPr>
          <a:xfrm>
            <a:off x="468263" y="4809932"/>
            <a:ext cx="1008112" cy="338554"/>
          </a:xfrm>
          <a:prstGeom prst="rect">
            <a:avLst/>
          </a:prstGeom>
          <a:noFill/>
        </p:spPr>
        <p:txBody>
          <a:bodyPr wrap="square" rtlCol="0">
            <a:spAutoFit/>
          </a:bodyPr>
          <a:lstStyle/>
          <a:p>
            <a:pPr algn="ctr"/>
            <a:r>
              <a:rPr kumimoji="1" lang="en-US" altLang="ja-JP" sz="1600" dirty="0" smtClean="0">
                <a:solidFill>
                  <a:srgbClr val="727171"/>
                </a:solidFill>
                <a:latin typeface="Chaparral Pro" pitchFamily="18" charset="0"/>
              </a:rPr>
              <a:t>Entrance</a:t>
            </a:r>
            <a:endParaRPr kumimoji="1" lang="ja-JP" altLang="en-US" sz="1600" dirty="0">
              <a:solidFill>
                <a:srgbClr val="727171"/>
              </a:solidFill>
              <a:latin typeface="Chaparral Pro" pitchFamily="18" charset="0"/>
            </a:endParaRPr>
          </a:p>
        </p:txBody>
      </p:sp>
      <p:sp>
        <p:nvSpPr>
          <p:cNvPr id="21" name="テキスト ボックス 20"/>
          <p:cNvSpPr txBox="1"/>
          <p:nvPr/>
        </p:nvSpPr>
        <p:spPr>
          <a:xfrm>
            <a:off x="2988543" y="467966"/>
            <a:ext cx="1440160" cy="1323439"/>
          </a:xfrm>
          <a:prstGeom prst="rect">
            <a:avLst/>
          </a:prstGeom>
          <a:noFill/>
        </p:spPr>
        <p:txBody>
          <a:bodyPr wrap="square" rtlCol="0">
            <a:spAutoFit/>
          </a:bodyPr>
          <a:lstStyle/>
          <a:p>
            <a:r>
              <a:rPr kumimoji="1" lang="ja-JP" altLang="en-US" sz="800" dirty="0" smtClean="0">
                <a:solidFill>
                  <a:srgbClr val="727171"/>
                </a:solidFill>
              </a:rPr>
              <a:t>〇〇〇〇〇〇〇〇〇〇〇〇</a:t>
            </a:r>
            <a:endParaRPr kumimoji="1" lang="en-US" altLang="ja-JP" sz="800" dirty="0" smtClean="0">
              <a:solidFill>
                <a:srgbClr val="727171"/>
              </a:solidFill>
            </a:endParaRPr>
          </a:p>
          <a:p>
            <a:r>
              <a:rPr lang="ja-JP" altLang="en-US" sz="800" dirty="0">
                <a:solidFill>
                  <a:srgbClr val="727171"/>
                </a:solidFill>
              </a:rPr>
              <a:t>〇〇〇〇〇〇〇〇〇〇〇〇</a:t>
            </a:r>
          </a:p>
          <a:p>
            <a:r>
              <a:rPr lang="ja-JP" altLang="en-US" sz="800" dirty="0">
                <a:solidFill>
                  <a:srgbClr val="727171"/>
                </a:solidFill>
              </a:rPr>
              <a:t>〇〇〇〇〇〇〇〇〇〇〇〇</a:t>
            </a:r>
          </a:p>
          <a:p>
            <a:r>
              <a:rPr lang="ja-JP" altLang="en-US" sz="800" dirty="0">
                <a:solidFill>
                  <a:srgbClr val="727171"/>
                </a:solidFill>
              </a:rPr>
              <a:t>〇〇〇〇〇〇〇〇〇〇〇〇</a:t>
            </a:r>
          </a:p>
          <a:p>
            <a:r>
              <a:rPr lang="ja-JP" altLang="en-US" sz="800" dirty="0">
                <a:solidFill>
                  <a:srgbClr val="727171"/>
                </a:solidFill>
              </a:rPr>
              <a:t>〇〇〇〇〇〇〇〇〇〇〇〇〇〇〇〇</a:t>
            </a:r>
            <a:r>
              <a:rPr lang="ja-JP" altLang="en-US" sz="800" dirty="0" smtClean="0">
                <a:solidFill>
                  <a:srgbClr val="727171"/>
                </a:solidFill>
              </a:rPr>
              <a:t>〇〇〇〇〇〇〇〇〇〇〇〇〇〇〇〇〇〇〇〇</a:t>
            </a:r>
            <a:endParaRPr lang="ja-JP" altLang="en-US" sz="800" dirty="0">
              <a:solidFill>
                <a:srgbClr val="727171"/>
              </a:solidFill>
            </a:endParaRPr>
          </a:p>
          <a:p>
            <a:r>
              <a:rPr lang="ja-JP" altLang="en-US" sz="800" dirty="0" smtClean="0">
                <a:solidFill>
                  <a:srgbClr val="727171"/>
                </a:solidFill>
              </a:rPr>
              <a:t>〇〇〇〇〇〇〇〇〇〇〇〇〇〇〇〇〇〇〇〇〇〇〇〇〇〇〇〇〇〇〇〇〇〇〇〇</a:t>
            </a:r>
            <a:endParaRPr lang="ja-JP" altLang="en-US" sz="800" dirty="0">
              <a:solidFill>
                <a:srgbClr val="727171"/>
              </a:solidFill>
            </a:endParaRPr>
          </a:p>
        </p:txBody>
      </p:sp>
      <p:sp>
        <p:nvSpPr>
          <p:cNvPr id="23" name="テキスト ボックス 22"/>
          <p:cNvSpPr txBox="1"/>
          <p:nvPr/>
        </p:nvSpPr>
        <p:spPr>
          <a:xfrm>
            <a:off x="5749429" y="467966"/>
            <a:ext cx="1440160" cy="1323439"/>
          </a:xfrm>
          <a:prstGeom prst="rect">
            <a:avLst/>
          </a:prstGeom>
          <a:noFill/>
        </p:spPr>
        <p:txBody>
          <a:bodyPr wrap="square" rtlCol="0">
            <a:spAutoFit/>
          </a:bodyPr>
          <a:lstStyle/>
          <a:p>
            <a:r>
              <a:rPr kumimoji="1" lang="ja-JP" altLang="en-US" sz="800" dirty="0" smtClean="0">
                <a:solidFill>
                  <a:srgbClr val="727171"/>
                </a:solidFill>
              </a:rPr>
              <a:t>〇〇〇〇〇〇〇〇〇〇〇〇</a:t>
            </a:r>
            <a:endParaRPr kumimoji="1" lang="en-US" altLang="ja-JP" sz="800" dirty="0" smtClean="0">
              <a:solidFill>
                <a:srgbClr val="727171"/>
              </a:solidFill>
            </a:endParaRPr>
          </a:p>
          <a:p>
            <a:r>
              <a:rPr lang="ja-JP" altLang="en-US" sz="800" dirty="0">
                <a:solidFill>
                  <a:srgbClr val="727171"/>
                </a:solidFill>
              </a:rPr>
              <a:t>〇〇〇〇〇〇〇〇〇〇〇〇</a:t>
            </a:r>
          </a:p>
          <a:p>
            <a:r>
              <a:rPr lang="ja-JP" altLang="en-US" sz="800" dirty="0">
                <a:solidFill>
                  <a:srgbClr val="727171"/>
                </a:solidFill>
              </a:rPr>
              <a:t>〇〇〇〇〇〇〇〇〇〇〇〇</a:t>
            </a:r>
          </a:p>
          <a:p>
            <a:r>
              <a:rPr lang="ja-JP" altLang="en-US" sz="800" dirty="0">
                <a:solidFill>
                  <a:srgbClr val="727171"/>
                </a:solidFill>
              </a:rPr>
              <a:t>〇〇〇〇〇〇〇〇〇〇〇〇</a:t>
            </a:r>
          </a:p>
          <a:p>
            <a:r>
              <a:rPr lang="ja-JP" altLang="en-US" sz="800" dirty="0">
                <a:solidFill>
                  <a:srgbClr val="727171"/>
                </a:solidFill>
              </a:rPr>
              <a:t>〇〇〇〇〇〇〇〇〇〇〇〇〇〇〇〇</a:t>
            </a:r>
            <a:r>
              <a:rPr lang="ja-JP" altLang="en-US" sz="800" dirty="0" smtClean="0">
                <a:solidFill>
                  <a:srgbClr val="727171"/>
                </a:solidFill>
              </a:rPr>
              <a:t>〇〇〇〇〇〇〇〇〇〇〇〇〇〇〇〇〇〇〇〇</a:t>
            </a:r>
            <a:endParaRPr lang="ja-JP" altLang="en-US" sz="800" dirty="0">
              <a:solidFill>
                <a:srgbClr val="727171"/>
              </a:solidFill>
            </a:endParaRPr>
          </a:p>
          <a:p>
            <a:r>
              <a:rPr lang="ja-JP" altLang="en-US" sz="800" dirty="0" smtClean="0">
                <a:solidFill>
                  <a:srgbClr val="727171"/>
                </a:solidFill>
              </a:rPr>
              <a:t>〇〇〇〇〇〇〇〇〇〇〇〇〇〇〇〇〇〇〇〇〇〇〇〇〇〇〇〇〇〇〇〇〇〇〇〇</a:t>
            </a:r>
            <a:endParaRPr lang="ja-JP" altLang="en-US" sz="800" dirty="0">
              <a:solidFill>
                <a:srgbClr val="727171"/>
              </a:solidFill>
            </a:endParaRPr>
          </a:p>
        </p:txBody>
      </p:sp>
      <p:sp>
        <p:nvSpPr>
          <p:cNvPr id="24" name="テキスト ボックス 23"/>
          <p:cNvSpPr txBox="1"/>
          <p:nvPr/>
        </p:nvSpPr>
        <p:spPr>
          <a:xfrm>
            <a:off x="2988543" y="2220709"/>
            <a:ext cx="1440160" cy="1323439"/>
          </a:xfrm>
          <a:prstGeom prst="rect">
            <a:avLst/>
          </a:prstGeom>
          <a:noFill/>
        </p:spPr>
        <p:txBody>
          <a:bodyPr wrap="square" rtlCol="0">
            <a:spAutoFit/>
          </a:bodyPr>
          <a:lstStyle/>
          <a:p>
            <a:r>
              <a:rPr kumimoji="1" lang="ja-JP" altLang="en-US" sz="800" dirty="0" smtClean="0">
                <a:solidFill>
                  <a:srgbClr val="727171"/>
                </a:solidFill>
              </a:rPr>
              <a:t>〇〇〇〇〇〇〇〇〇〇〇〇</a:t>
            </a:r>
            <a:endParaRPr kumimoji="1" lang="en-US" altLang="ja-JP" sz="800" dirty="0" smtClean="0">
              <a:solidFill>
                <a:srgbClr val="727171"/>
              </a:solidFill>
            </a:endParaRPr>
          </a:p>
          <a:p>
            <a:r>
              <a:rPr lang="ja-JP" altLang="en-US" sz="800" dirty="0">
                <a:solidFill>
                  <a:srgbClr val="727171"/>
                </a:solidFill>
              </a:rPr>
              <a:t>〇〇〇〇〇〇〇〇〇〇〇〇</a:t>
            </a:r>
          </a:p>
          <a:p>
            <a:r>
              <a:rPr lang="ja-JP" altLang="en-US" sz="800" dirty="0">
                <a:solidFill>
                  <a:srgbClr val="727171"/>
                </a:solidFill>
              </a:rPr>
              <a:t>〇〇〇〇〇〇〇〇〇〇〇〇</a:t>
            </a:r>
          </a:p>
          <a:p>
            <a:r>
              <a:rPr lang="ja-JP" altLang="en-US" sz="800" dirty="0">
                <a:solidFill>
                  <a:srgbClr val="727171"/>
                </a:solidFill>
              </a:rPr>
              <a:t>〇〇〇〇〇〇〇〇〇〇〇〇</a:t>
            </a:r>
          </a:p>
          <a:p>
            <a:r>
              <a:rPr lang="ja-JP" altLang="en-US" sz="800" dirty="0">
                <a:solidFill>
                  <a:srgbClr val="727171"/>
                </a:solidFill>
              </a:rPr>
              <a:t>〇〇〇〇〇〇〇〇〇〇〇〇〇〇〇〇</a:t>
            </a:r>
            <a:r>
              <a:rPr lang="ja-JP" altLang="en-US" sz="800" dirty="0" smtClean="0">
                <a:solidFill>
                  <a:srgbClr val="727171"/>
                </a:solidFill>
              </a:rPr>
              <a:t>〇〇〇〇〇〇〇〇〇〇〇〇〇〇〇〇〇〇〇〇</a:t>
            </a:r>
            <a:endParaRPr lang="ja-JP" altLang="en-US" sz="800" dirty="0">
              <a:solidFill>
                <a:srgbClr val="727171"/>
              </a:solidFill>
            </a:endParaRPr>
          </a:p>
          <a:p>
            <a:r>
              <a:rPr lang="ja-JP" altLang="en-US" sz="800" dirty="0" smtClean="0">
                <a:solidFill>
                  <a:srgbClr val="727171"/>
                </a:solidFill>
              </a:rPr>
              <a:t>〇〇〇〇〇〇〇〇〇〇〇〇〇〇〇〇〇〇〇〇〇〇〇〇〇〇〇〇〇〇〇〇〇〇〇〇</a:t>
            </a:r>
            <a:endParaRPr lang="ja-JP" altLang="en-US" sz="800" dirty="0">
              <a:solidFill>
                <a:srgbClr val="727171"/>
              </a:solidFill>
            </a:endParaRPr>
          </a:p>
        </p:txBody>
      </p:sp>
      <p:sp>
        <p:nvSpPr>
          <p:cNvPr id="25" name="テキスト ボックス 24"/>
          <p:cNvSpPr txBox="1"/>
          <p:nvPr/>
        </p:nvSpPr>
        <p:spPr>
          <a:xfrm>
            <a:off x="5755885" y="3978902"/>
            <a:ext cx="1440160" cy="1323439"/>
          </a:xfrm>
          <a:prstGeom prst="rect">
            <a:avLst/>
          </a:prstGeom>
          <a:noFill/>
        </p:spPr>
        <p:txBody>
          <a:bodyPr wrap="square" rtlCol="0">
            <a:spAutoFit/>
          </a:bodyPr>
          <a:lstStyle/>
          <a:p>
            <a:r>
              <a:rPr kumimoji="1" lang="ja-JP" altLang="en-US" sz="800" dirty="0" smtClean="0">
                <a:solidFill>
                  <a:srgbClr val="727171"/>
                </a:solidFill>
              </a:rPr>
              <a:t>〇〇〇〇〇〇〇〇〇〇〇〇</a:t>
            </a:r>
            <a:endParaRPr kumimoji="1" lang="en-US" altLang="ja-JP" sz="800" dirty="0" smtClean="0">
              <a:solidFill>
                <a:srgbClr val="727171"/>
              </a:solidFill>
            </a:endParaRPr>
          </a:p>
          <a:p>
            <a:r>
              <a:rPr lang="ja-JP" altLang="en-US" sz="800" dirty="0">
                <a:solidFill>
                  <a:srgbClr val="727171"/>
                </a:solidFill>
              </a:rPr>
              <a:t>〇〇〇〇〇〇〇〇〇〇〇〇</a:t>
            </a:r>
          </a:p>
          <a:p>
            <a:r>
              <a:rPr lang="ja-JP" altLang="en-US" sz="800" dirty="0">
                <a:solidFill>
                  <a:srgbClr val="727171"/>
                </a:solidFill>
              </a:rPr>
              <a:t>〇〇〇〇〇〇〇〇〇〇〇〇</a:t>
            </a:r>
          </a:p>
          <a:p>
            <a:r>
              <a:rPr lang="ja-JP" altLang="en-US" sz="800" dirty="0">
                <a:solidFill>
                  <a:srgbClr val="727171"/>
                </a:solidFill>
              </a:rPr>
              <a:t>〇〇〇〇〇〇〇〇〇〇〇〇</a:t>
            </a:r>
          </a:p>
          <a:p>
            <a:r>
              <a:rPr lang="ja-JP" altLang="en-US" sz="800" dirty="0">
                <a:solidFill>
                  <a:srgbClr val="727171"/>
                </a:solidFill>
              </a:rPr>
              <a:t>〇〇〇〇〇〇〇〇〇〇〇〇〇〇〇〇</a:t>
            </a:r>
            <a:r>
              <a:rPr lang="ja-JP" altLang="en-US" sz="800" dirty="0" smtClean="0">
                <a:solidFill>
                  <a:srgbClr val="727171"/>
                </a:solidFill>
              </a:rPr>
              <a:t>〇〇〇〇〇〇〇〇〇〇〇〇〇〇〇〇〇〇〇〇</a:t>
            </a:r>
            <a:endParaRPr lang="ja-JP" altLang="en-US" sz="800" dirty="0">
              <a:solidFill>
                <a:srgbClr val="727171"/>
              </a:solidFill>
            </a:endParaRPr>
          </a:p>
          <a:p>
            <a:r>
              <a:rPr lang="ja-JP" altLang="en-US" sz="800" dirty="0" smtClean="0">
                <a:solidFill>
                  <a:srgbClr val="727171"/>
                </a:solidFill>
              </a:rPr>
              <a:t>〇〇〇〇〇〇〇〇〇〇〇〇〇〇〇〇〇〇〇〇〇〇〇〇〇〇〇〇〇〇〇〇〇〇〇〇</a:t>
            </a:r>
            <a:endParaRPr lang="ja-JP" altLang="en-US" sz="800" dirty="0">
              <a:solidFill>
                <a:srgbClr val="727171"/>
              </a:solidFill>
            </a:endParaRPr>
          </a:p>
        </p:txBody>
      </p:sp>
      <p:sp>
        <p:nvSpPr>
          <p:cNvPr id="26" name="テキスト ボックス 25"/>
          <p:cNvSpPr txBox="1"/>
          <p:nvPr/>
        </p:nvSpPr>
        <p:spPr>
          <a:xfrm>
            <a:off x="2988543" y="3946707"/>
            <a:ext cx="1440160" cy="1323439"/>
          </a:xfrm>
          <a:prstGeom prst="rect">
            <a:avLst/>
          </a:prstGeom>
          <a:noFill/>
        </p:spPr>
        <p:txBody>
          <a:bodyPr wrap="square" rtlCol="0">
            <a:spAutoFit/>
          </a:bodyPr>
          <a:lstStyle/>
          <a:p>
            <a:r>
              <a:rPr kumimoji="1" lang="ja-JP" altLang="en-US" sz="800" dirty="0" smtClean="0">
                <a:solidFill>
                  <a:srgbClr val="727171"/>
                </a:solidFill>
              </a:rPr>
              <a:t>〇〇〇〇〇〇〇〇〇〇〇〇</a:t>
            </a:r>
            <a:endParaRPr kumimoji="1" lang="en-US" altLang="ja-JP" sz="800" dirty="0" smtClean="0">
              <a:solidFill>
                <a:srgbClr val="727171"/>
              </a:solidFill>
            </a:endParaRPr>
          </a:p>
          <a:p>
            <a:r>
              <a:rPr lang="ja-JP" altLang="en-US" sz="800" dirty="0">
                <a:solidFill>
                  <a:srgbClr val="727171"/>
                </a:solidFill>
              </a:rPr>
              <a:t>〇〇〇〇〇〇〇〇〇〇〇〇</a:t>
            </a:r>
          </a:p>
          <a:p>
            <a:r>
              <a:rPr lang="ja-JP" altLang="en-US" sz="800" dirty="0">
                <a:solidFill>
                  <a:srgbClr val="727171"/>
                </a:solidFill>
              </a:rPr>
              <a:t>〇〇〇〇〇〇〇〇〇〇〇〇</a:t>
            </a:r>
          </a:p>
          <a:p>
            <a:r>
              <a:rPr lang="ja-JP" altLang="en-US" sz="800" dirty="0">
                <a:solidFill>
                  <a:srgbClr val="727171"/>
                </a:solidFill>
              </a:rPr>
              <a:t>〇〇〇〇〇〇〇〇〇〇〇〇</a:t>
            </a:r>
          </a:p>
          <a:p>
            <a:r>
              <a:rPr lang="ja-JP" altLang="en-US" sz="800" dirty="0">
                <a:solidFill>
                  <a:srgbClr val="727171"/>
                </a:solidFill>
              </a:rPr>
              <a:t>〇〇〇〇〇〇〇〇〇〇〇〇〇〇〇〇</a:t>
            </a:r>
            <a:r>
              <a:rPr lang="ja-JP" altLang="en-US" sz="800" dirty="0" smtClean="0">
                <a:solidFill>
                  <a:srgbClr val="727171"/>
                </a:solidFill>
              </a:rPr>
              <a:t>〇〇〇〇〇〇〇〇〇〇〇〇〇〇〇〇〇〇〇〇</a:t>
            </a:r>
            <a:endParaRPr lang="ja-JP" altLang="en-US" sz="800" dirty="0">
              <a:solidFill>
                <a:srgbClr val="727171"/>
              </a:solidFill>
            </a:endParaRPr>
          </a:p>
          <a:p>
            <a:r>
              <a:rPr lang="ja-JP" altLang="en-US" sz="800" dirty="0" smtClean="0">
                <a:solidFill>
                  <a:srgbClr val="727171"/>
                </a:solidFill>
              </a:rPr>
              <a:t>〇〇〇〇〇〇〇〇〇〇〇〇〇〇〇〇〇〇〇〇〇〇〇〇〇〇〇〇〇〇〇〇〇〇〇〇</a:t>
            </a:r>
            <a:endParaRPr lang="ja-JP" altLang="en-US" sz="800" dirty="0">
              <a:solidFill>
                <a:srgbClr val="727171"/>
              </a:solidFill>
            </a:endParaRPr>
          </a:p>
        </p:txBody>
      </p:sp>
      <p:sp>
        <p:nvSpPr>
          <p:cNvPr id="27" name="テキスト ボックス 26"/>
          <p:cNvSpPr txBox="1"/>
          <p:nvPr/>
        </p:nvSpPr>
        <p:spPr>
          <a:xfrm>
            <a:off x="5751788" y="2215632"/>
            <a:ext cx="1440160" cy="1323439"/>
          </a:xfrm>
          <a:prstGeom prst="rect">
            <a:avLst/>
          </a:prstGeom>
          <a:noFill/>
        </p:spPr>
        <p:txBody>
          <a:bodyPr wrap="square" rtlCol="0">
            <a:spAutoFit/>
          </a:bodyPr>
          <a:lstStyle/>
          <a:p>
            <a:r>
              <a:rPr kumimoji="1" lang="ja-JP" altLang="en-US" sz="800" dirty="0" smtClean="0">
                <a:solidFill>
                  <a:srgbClr val="727171"/>
                </a:solidFill>
              </a:rPr>
              <a:t>〇〇〇〇〇〇〇〇〇〇〇〇</a:t>
            </a:r>
            <a:endParaRPr kumimoji="1" lang="en-US" altLang="ja-JP" sz="800" dirty="0" smtClean="0">
              <a:solidFill>
                <a:srgbClr val="727171"/>
              </a:solidFill>
            </a:endParaRPr>
          </a:p>
          <a:p>
            <a:r>
              <a:rPr lang="ja-JP" altLang="en-US" sz="800" dirty="0">
                <a:solidFill>
                  <a:srgbClr val="727171"/>
                </a:solidFill>
              </a:rPr>
              <a:t>〇〇〇〇〇〇〇〇〇〇〇〇</a:t>
            </a:r>
          </a:p>
          <a:p>
            <a:r>
              <a:rPr lang="ja-JP" altLang="en-US" sz="800" dirty="0">
                <a:solidFill>
                  <a:srgbClr val="727171"/>
                </a:solidFill>
              </a:rPr>
              <a:t>〇〇〇〇〇〇〇〇〇〇〇〇</a:t>
            </a:r>
          </a:p>
          <a:p>
            <a:r>
              <a:rPr lang="ja-JP" altLang="en-US" sz="800" dirty="0">
                <a:solidFill>
                  <a:srgbClr val="727171"/>
                </a:solidFill>
              </a:rPr>
              <a:t>〇〇〇〇〇〇〇〇〇〇〇〇</a:t>
            </a:r>
          </a:p>
          <a:p>
            <a:r>
              <a:rPr lang="ja-JP" altLang="en-US" sz="800" dirty="0">
                <a:solidFill>
                  <a:srgbClr val="727171"/>
                </a:solidFill>
              </a:rPr>
              <a:t>〇〇〇〇〇〇〇〇〇〇〇〇〇〇〇〇</a:t>
            </a:r>
            <a:r>
              <a:rPr lang="ja-JP" altLang="en-US" sz="800" dirty="0" smtClean="0">
                <a:solidFill>
                  <a:srgbClr val="727171"/>
                </a:solidFill>
              </a:rPr>
              <a:t>〇〇〇〇〇〇〇〇〇〇〇〇〇〇〇〇〇〇〇〇</a:t>
            </a:r>
            <a:endParaRPr lang="ja-JP" altLang="en-US" sz="800" dirty="0">
              <a:solidFill>
                <a:srgbClr val="727171"/>
              </a:solidFill>
            </a:endParaRPr>
          </a:p>
          <a:p>
            <a:r>
              <a:rPr lang="ja-JP" altLang="en-US" sz="800" dirty="0" smtClean="0">
                <a:solidFill>
                  <a:srgbClr val="727171"/>
                </a:solidFill>
              </a:rPr>
              <a:t>〇〇〇〇〇〇〇〇〇〇〇〇〇〇〇〇〇〇〇〇〇〇〇〇〇〇〇〇〇〇〇〇〇〇〇〇</a:t>
            </a:r>
            <a:endParaRPr lang="ja-JP" altLang="en-US" sz="800" dirty="0">
              <a:solidFill>
                <a:srgbClr val="727171"/>
              </a:solidFill>
            </a:endParaRPr>
          </a:p>
        </p:txBody>
      </p:sp>
      <p:sp>
        <p:nvSpPr>
          <p:cNvPr id="28" name="テキスト ボックス 27"/>
          <p:cNvSpPr txBox="1"/>
          <p:nvPr/>
        </p:nvSpPr>
        <p:spPr>
          <a:xfrm>
            <a:off x="4644728" y="8192972"/>
            <a:ext cx="2520279" cy="276999"/>
          </a:xfrm>
          <a:prstGeom prst="rect">
            <a:avLst/>
          </a:prstGeom>
          <a:noFill/>
        </p:spPr>
        <p:txBody>
          <a:bodyPr wrap="square" rtlCol="0">
            <a:spAutoFit/>
          </a:bodyPr>
          <a:lstStyle/>
          <a:p>
            <a:r>
              <a:rPr kumimoji="1" lang="ja-JP" altLang="en-US" sz="1200" dirty="0" smtClean="0">
                <a:solidFill>
                  <a:srgbClr val="727171"/>
                </a:solidFill>
              </a:rPr>
              <a:t>横浜市都筑区〇〇〇〇〇〇〇</a:t>
            </a:r>
            <a:endParaRPr kumimoji="1" lang="ja-JP" altLang="en-US" sz="1200" dirty="0">
              <a:solidFill>
                <a:srgbClr val="727171"/>
              </a:solidFill>
            </a:endParaRPr>
          </a:p>
        </p:txBody>
      </p:sp>
      <p:sp>
        <p:nvSpPr>
          <p:cNvPr id="29" name="テキスト ボックス 28"/>
          <p:cNvSpPr txBox="1"/>
          <p:nvPr/>
        </p:nvSpPr>
        <p:spPr>
          <a:xfrm>
            <a:off x="4644727" y="8484756"/>
            <a:ext cx="2664295" cy="461665"/>
          </a:xfrm>
          <a:prstGeom prst="rect">
            <a:avLst/>
          </a:prstGeom>
          <a:noFill/>
          <a:ln>
            <a:noFill/>
          </a:ln>
        </p:spPr>
        <p:txBody>
          <a:bodyPr wrap="square" rtlCol="0">
            <a:spAutoFit/>
          </a:bodyPr>
          <a:lstStyle/>
          <a:p>
            <a:r>
              <a:rPr kumimoji="1" lang="ja-JP" altLang="en-US" sz="1200" dirty="0" smtClean="0">
                <a:solidFill>
                  <a:srgbClr val="717272"/>
                </a:solidFill>
              </a:rPr>
              <a:t>横浜線　「十日市場駅」下車</a:t>
            </a:r>
            <a:r>
              <a:rPr kumimoji="1" lang="en-US" altLang="ja-JP" sz="1200" dirty="0" smtClean="0">
                <a:solidFill>
                  <a:srgbClr val="717272"/>
                </a:solidFill>
              </a:rPr>
              <a:t>10</a:t>
            </a:r>
            <a:r>
              <a:rPr kumimoji="1" lang="ja-JP" altLang="en-US" sz="1200" dirty="0" smtClean="0">
                <a:solidFill>
                  <a:srgbClr val="717272"/>
                </a:solidFill>
              </a:rPr>
              <a:t>分</a:t>
            </a:r>
            <a:endParaRPr kumimoji="1" lang="en-US" altLang="ja-JP" sz="1200" dirty="0" smtClean="0">
              <a:solidFill>
                <a:srgbClr val="717272"/>
              </a:solidFill>
            </a:endParaRPr>
          </a:p>
          <a:p>
            <a:r>
              <a:rPr kumimoji="1" lang="ja-JP" altLang="en-US" sz="1200" dirty="0" smtClean="0">
                <a:solidFill>
                  <a:srgbClr val="717272"/>
                </a:solidFill>
              </a:rPr>
              <a:t>市営地下鉄「〇〇駅」下車　バス</a:t>
            </a:r>
            <a:r>
              <a:rPr kumimoji="1" lang="en-US" altLang="ja-JP" sz="1200" dirty="0" smtClean="0">
                <a:solidFill>
                  <a:srgbClr val="717272"/>
                </a:solidFill>
              </a:rPr>
              <a:t>15</a:t>
            </a:r>
            <a:r>
              <a:rPr kumimoji="1" lang="ja-JP" altLang="en-US" sz="1200" dirty="0" smtClean="0">
                <a:solidFill>
                  <a:srgbClr val="717272"/>
                </a:solidFill>
              </a:rPr>
              <a:t>分</a:t>
            </a:r>
            <a:endParaRPr kumimoji="1" lang="ja-JP" altLang="en-US" sz="1200" dirty="0">
              <a:solidFill>
                <a:srgbClr val="717272"/>
              </a:solidFill>
            </a:endParaRPr>
          </a:p>
        </p:txBody>
      </p:sp>
      <p:sp>
        <p:nvSpPr>
          <p:cNvPr id="30" name="テキスト ボックス 29"/>
          <p:cNvSpPr txBox="1"/>
          <p:nvPr/>
        </p:nvSpPr>
        <p:spPr>
          <a:xfrm>
            <a:off x="2124447" y="9624015"/>
            <a:ext cx="2520279" cy="261610"/>
          </a:xfrm>
          <a:prstGeom prst="rect">
            <a:avLst/>
          </a:prstGeom>
          <a:noFill/>
        </p:spPr>
        <p:txBody>
          <a:bodyPr wrap="square" rtlCol="0">
            <a:spAutoFit/>
          </a:bodyPr>
          <a:lstStyle/>
          <a:p>
            <a:r>
              <a:rPr lang="ja-JP" altLang="en-US" sz="1050" dirty="0" smtClean="0">
                <a:solidFill>
                  <a:srgbClr val="717272"/>
                </a:solidFill>
              </a:rPr>
              <a:t>国土交通大臣免許〇〇〇〇〇〇〇</a:t>
            </a:r>
            <a:endParaRPr kumimoji="1" lang="ja-JP" altLang="en-US" sz="1050" dirty="0">
              <a:solidFill>
                <a:srgbClr val="717272"/>
              </a:solidFill>
            </a:endParaRPr>
          </a:p>
        </p:txBody>
      </p:sp>
      <p:sp>
        <p:nvSpPr>
          <p:cNvPr id="31" name="テキスト ボックス 30"/>
          <p:cNvSpPr txBox="1"/>
          <p:nvPr/>
        </p:nvSpPr>
        <p:spPr>
          <a:xfrm>
            <a:off x="2124447" y="9829006"/>
            <a:ext cx="2232248" cy="461665"/>
          </a:xfrm>
          <a:prstGeom prst="rect">
            <a:avLst/>
          </a:prstGeom>
          <a:noFill/>
        </p:spPr>
        <p:txBody>
          <a:bodyPr wrap="square" rtlCol="0">
            <a:spAutoFit/>
          </a:bodyPr>
          <a:lstStyle/>
          <a:p>
            <a:r>
              <a:rPr kumimoji="1" lang="ja-JP" altLang="en-US" sz="2400" dirty="0" smtClean="0">
                <a:solidFill>
                  <a:srgbClr val="717272"/>
                </a:solidFill>
              </a:rPr>
              <a:t>鈴木工務店</a:t>
            </a:r>
            <a:endParaRPr kumimoji="1" lang="ja-JP" altLang="en-US" sz="2400" dirty="0">
              <a:solidFill>
                <a:srgbClr val="717272"/>
              </a:solidFill>
            </a:endParaRPr>
          </a:p>
        </p:txBody>
      </p:sp>
      <p:sp>
        <p:nvSpPr>
          <p:cNvPr id="32" name="テキスト ボックス 31"/>
          <p:cNvSpPr txBox="1"/>
          <p:nvPr/>
        </p:nvSpPr>
        <p:spPr>
          <a:xfrm>
            <a:off x="3780631" y="9840039"/>
            <a:ext cx="3456383" cy="461665"/>
          </a:xfrm>
          <a:prstGeom prst="rect">
            <a:avLst/>
          </a:prstGeom>
          <a:noFill/>
        </p:spPr>
        <p:txBody>
          <a:bodyPr wrap="square" rtlCol="0">
            <a:spAutoFit/>
          </a:bodyPr>
          <a:lstStyle/>
          <a:p>
            <a:r>
              <a:rPr kumimoji="1" lang="ja-JP" altLang="en-US" sz="1200" dirty="0" smtClean="0">
                <a:solidFill>
                  <a:schemeClr val="tx1">
                    <a:lumMod val="75000"/>
                    <a:lumOff val="25000"/>
                  </a:schemeClr>
                </a:solidFill>
              </a:rPr>
              <a:t>〒</a:t>
            </a:r>
            <a:r>
              <a:rPr kumimoji="1" lang="en-US" altLang="ja-JP" sz="1200" dirty="0" smtClean="0">
                <a:solidFill>
                  <a:schemeClr val="tx1">
                    <a:lumMod val="75000"/>
                    <a:lumOff val="25000"/>
                  </a:schemeClr>
                </a:solidFill>
              </a:rPr>
              <a:t>231-1111</a:t>
            </a:r>
            <a:r>
              <a:rPr kumimoji="1" lang="ja-JP" altLang="en-US" sz="1200" dirty="0" smtClean="0">
                <a:solidFill>
                  <a:schemeClr val="tx1">
                    <a:lumMod val="75000"/>
                    <a:lumOff val="25000"/>
                  </a:schemeClr>
                </a:solidFill>
              </a:rPr>
              <a:t>　横浜市都筑区〇〇〇〇〇〇〇</a:t>
            </a:r>
            <a:endParaRPr kumimoji="1" lang="en-US" altLang="ja-JP" sz="1200" dirty="0" smtClean="0">
              <a:solidFill>
                <a:schemeClr val="tx1">
                  <a:lumMod val="75000"/>
                  <a:lumOff val="25000"/>
                </a:schemeClr>
              </a:solidFill>
            </a:endParaRPr>
          </a:p>
          <a:p>
            <a:r>
              <a:rPr lang="en-US" altLang="ja-JP" sz="1200" dirty="0" smtClean="0">
                <a:solidFill>
                  <a:schemeClr val="tx1">
                    <a:lumMod val="75000"/>
                    <a:lumOff val="25000"/>
                  </a:schemeClr>
                </a:solidFill>
              </a:rPr>
              <a:t>TEL:045-561-1111</a:t>
            </a:r>
            <a:r>
              <a:rPr lang="ja-JP" altLang="en-US" sz="1200" dirty="0" smtClean="0">
                <a:solidFill>
                  <a:schemeClr val="tx1">
                    <a:lumMod val="75000"/>
                    <a:lumOff val="25000"/>
                  </a:schemeClr>
                </a:solidFill>
              </a:rPr>
              <a:t>　　　</a:t>
            </a:r>
            <a:r>
              <a:rPr lang="en-US" altLang="ja-JP" sz="1200" dirty="0" smtClean="0">
                <a:solidFill>
                  <a:schemeClr val="tx1">
                    <a:lumMod val="75000"/>
                    <a:lumOff val="25000"/>
                  </a:schemeClr>
                </a:solidFill>
              </a:rPr>
              <a:t>FAX</a:t>
            </a:r>
            <a:r>
              <a:rPr lang="ja-JP" altLang="en-US" sz="1200" dirty="0" smtClean="0">
                <a:solidFill>
                  <a:schemeClr val="tx1">
                    <a:lumMod val="75000"/>
                    <a:lumOff val="25000"/>
                  </a:schemeClr>
                </a:solidFill>
              </a:rPr>
              <a:t>：</a:t>
            </a:r>
            <a:r>
              <a:rPr lang="en-US" altLang="ja-JP" sz="1200" dirty="0" smtClean="0">
                <a:solidFill>
                  <a:schemeClr val="tx1">
                    <a:lumMod val="75000"/>
                    <a:lumOff val="25000"/>
                  </a:schemeClr>
                </a:solidFill>
              </a:rPr>
              <a:t>045-561-2222</a:t>
            </a:r>
          </a:p>
        </p:txBody>
      </p:sp>
      <p:sp>
        <p:nvSpPr>
          <p:cNvPr id="33" name="テキスト ボックス 32"/>
          <p:cNvSpPr txBox="1"/>
          <p:nvPr/>
        </p:nvSpPr>
        <p:spPr>
          <a:xfrm>
            <a:off x="4188297" y="9614490"/>
            <a:ext cx="3024335" cy="276999"/>
          </a:xfrm>
          <a:prstGeom prst="rect">
            <a:avLst/>
          </a:prstGeom>
          <a:noFill/>
        </p:spPr>
        <p:txBody>
          <a:bodyPr wrap="square" rtlCol="0">
            <a:spAutoFit/>
          </a:bodyPr>
          <a:lstStyle/>
          <a:p>
            <a:r>
              <a:rPr kumimoji="1" lang="ja-JP" altLang="en-US" sz="1200" dirty="0" smtClean="0">
                <a:solidFill>
                  <a:srgbClr val="C00000"/>
                </a:solidFill>
              </a:rPr>
              <a:t>電話・</a:t>
            </a:r>
            <a:r>
              <a:rPr kumimoji="1" lang="en-US" altLang="ja-JP" sz="1200" dirty="0" smtClean="0">
                <a:solidFill>
                  <a:srgbClr val="C00000"/>
                </a:solidFill>
              </a:rPr>
              <a:t>FAX</a:t>
            </a:r>
            <a:r>
              <a:rPr kumimoji="1" lang="ja-JP" altLang="en-US" sz="1200" dirty="0" smtClean="0">
                <a:solidFill>
                  <a:srgbClr val="C00000"/>
                </a:solidFill>
              </a:rPr>
              <a:t>で</a:t>
            </a:r>
            <a:r>
              <a:rPr kumimoji="1" lang="en-US" altLang="ja-JP" sz="1200" dirty="0" smtClean="0">
                <a:solidFill>
                  <a:srgbClr val="C00000"/>
                </a:solidFill>
              </a:rPr>
              <a:t>24</a:t>
            </a:r>
            <a:r>
              <a:rPr kumimoji="1" lang="ja-JP" altLang="en-US" sz="1200" dirty="0" smtClean="0">
                <a:solidFill>
                  <a:srgbClr val="C00000"/>
                </a:solidFill>
              </a:rPr>
              <a:t>時間質問を受け付けています</a:t>
            </a:r>
            <a:endParaRPr kumimoji="1" lang="ja-JP" altLang="en-US" sz="1200" dirty="0">
              <a:solidFill>
                <a:srgbClr val="C00000"/>
              </a:solidFill>
            </a:endParaRPr>
          </a:p>
        </p:txBody>
      </p:sp>
      <p:pic>
        <p:nvPicPr>
          <p:cNvPr id="41" name="図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739" y="9592944"/>
            <a:ext cx="673668" cy="697727"/>
          </a:xfrm>
          <a:prstGeom prst="rect">
            <a:avLst/>
          </a:prstGeom>
        </p:spPr>
      </p:pic>
      <p:sp>
        <p:nvSpPr>
          <p:cNvPr id="4" name="正方形/長方形 3"/>
          <p:cNvSpPr/>
          <p:nvPr/>
        </p:nvSpPr>
        <p:spPr>
          <a:xfrm>
            <a:off x="802083" y="5631204"/>
            <a:ext cx="2438488" cy="400110"/>
          </a:xfrm>
          <a:prstGeom prst="rect">
            <a:avLst/>
          </a:prstGeom>
        </p:spPr>
        <p:txBody>
          <a:bodyPr wrap="none">
            <a:spAutoFit/>
          </a:bodyPr>
          <a:lstStyle/>
          <a:p>
            <a:pPr algn="just">
              <a:spcAft>
                <a:spcPts val="0"/>
              </a:spcAft>
            </a:pPr>
            <a:r>
              <a:rPr lang="ja-JP" altLang="ja-JP" kern="100" dirty="0">
                <a:solidFill>
                  <a:srgbClr val="FFFFFF"/>
                </a:solidFill>
                <a:latin typeface="Century"/>
                <a:ea typeface="ＭＳ 明朝"/>
                <a:cs typeface="Times New Roman"/>
              </a:rPr>
              <a:t>○</a:t>
            </a:r>
            <a:r>
              <a:rPr lang="en-US" altLang="ja-JP" kern="100" dirty="0">
                <a:solidFill>
                  <a:srgbClr val="FFFFFF"/>
                </a:solidFill>
                <a:latin typeface="Century"/>
                <a:ea typeface="ＭＳ 明朝"/>
                <a:cs typeface="Times New Roman"/>
              </a:rPr>
              <a:t>○</a:t>
            </a:r>
            <a:r>
              <a:rPr lang="ja-JP" altLang="ja-JP" kern="100" dirty="0">
                <a:solidFill>
                  <a:srgbClr val="FFFFFF"/>
                </a:solidFill>
                <a:latin typeface="Century"/>
                <a:ea typeface="ＭＳ 明朝"/>
                <a:cs typeface="Times New Roman"/>
              </a:rPr>
              <a:t>会社の　</a:t>
            </a:r>
            <a:r>
              <a:rPr lang="en-US" altLang="ja-JP" b="1" kern="100" dirty="0">
                <a:solidFill>
                  <a:srgbClr val="FFFFFF"/>
                </a:solidFill>
                <a:latin typeface="Century"/>
                <a:ea typeface="ＭＳ 明朝"/>
                <a:cs typeface="Times New Roman"/>
              </a:rPr>
              <a:t>“</a:t>
            </a:r>
            <a:r>
              <a:rPr lang="ja-JP" altLang="ja-JP" b="1" kern="100" dirty="0">
                <a:solidFill>
                  <a:srgbClr val="FFFFFF"/>
                </a:solidFill>
                <a:latin typeface="Century"/>
                <a:ea typeface="ＭＳ 明朝"/>
                <a:cs typeface="Times New Roman"/>
              </a:rPr>
              <a:t>うり</a:t>
            </a:r>
            <a:r>
              <a:rPr lang="en-US" altLang="ja-JP" b="1" kern="100" dirty="0">
                <a:solidFill>
                  <a:srgbClr val="FFFFFF"/>
                </a:solidFill>
                <a:latin typeface="Century"/>
                <a:ea typeface="ＭＳ 明朝"/>
                <a:cs typeface="Times New Roman"/>
              </a:rPr>
              <a:t>”</a:t>
            </a:r>
            <a:endParaRPr lang="ja-JP" altLang="ja-JP" sz="1100" kern="100" dirty="0">
              <a:effectLst/>
              <a:latin typeface="Century"/>
              <a:ea typeface="ＭＳ 明朝"/>
              <a:cs typeface="Times New Roman"/>
            </a:endParaRPr>
          </a:p>
        </p:txBody>
      </p:sp>
      <p:graphicFrame>
        <p:nvGraphicFramePr>
          <p:cNvPr id="5" name="図表 4"/>
          <p:cNvGraphicFramePr/>
          <p:nvPr>
            <p:extLst>
              <p:ext uri="{D42A27DB-BD31-4B8C-83A1-F6EECF244321}">
                <p14:modId xmlns:p14="http://schemas.microsoft.com/office/powerpoint/2010/main" val="2523039027"/>
              </p:ext>
            </p:extLst>
          </p:nvPr>
        </p:nvGraphicFramePr>
        <p:xfrm>
          <a:off x="1678136" y="343127"/>
          <a:ext cx="1152128" cy="15040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9" name="図表 48"/>
          <p:cNvGraphicFramePr/>
          <p:nvPr>
            <p:extLst>
              <p:ext uri="{D42A27DB-BD31-4B8C-83A1-F6EECF244321}">
                <p14:modId xmlns:p14="http://schemas.microsoft.com/office/powerpoint/2010/main" val="4127658526"/>
              </p:ext>
            </p:extLst>
          </p:nvPr>
        </p:nvGraphicFramePr>
        <p:xfrm>
          <a:off x="3811315" y="6124648"/>
          <a:ext cx="3497707" cy="197616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50" name="図表 49"/>
          <p:cNvGraphicFramePr/>
          <p:nvPr>
            <p:extLst>
              <p:ext uri="{D42A27DB-BD31-4B8C-83A1-F6EECF244321}">
                <p14:modId xmlns:p14="http://schemas.microsoft.com/office/powerpoint/2010/main" val="4008934364"/>
              </p:ext>
            </p:extLst>
          </p:nvPr>
        </p:nvGraphicFramePr>
        <p:xfrm>
          <a:off x="1188343" y="6160431"/>
          <a:ext cx="648072" cy="71624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34" name="図表 33"/>
          <p:cNvGraphicFramePr/>
          <p:nvPr>
            <p:extLst>
              <p:ext uri="{D42A27DB-BD31-4B8C-83A1-F6EECF244321}">
                <p14:modId xmlns:p14="http://schemas.microsoft.com/office/powerpoint/2010/main" val="2438414090"/>
              </p:ext>
            </p:extLst>
          </p:nvPr>
        </p:nvGraphicFramePr>
        <p:xfrm>
          <a:off x="4491186" y="343127"/>
          <a:ext cx="1152128" cy="1504059"/>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36" name="図表 35"/>
          <p:cNvGraphicFramePr/>
          <p:nvPr>
            <p:extLst>
              <p:ext uri="{D42A27DB-BD31-4B8C-83A1-F6EECF244321}">
                <p14:modId xmlns:p14="http://schemas.microsoft.com/office/powerpoint/2010/main" val="1044613474"/>
              </p:ext>
            </p:extLst>
          </p:nvPr>
        </p:nvGraphicFramePr>
        <p:xfrm>
          <a:off x="1678136" y="2099568"/>
          <a:ext cx="1152128" cy="1504059"/>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37" name="図表 36"/>
          <p:cNvGraphicFramePr/>
          <p:nvPr>
            <p:extLst>
              <p:ext uri="{D42A27DB-BD31-4B8C-83A1-F6EECF244321}">
                <p14:modId xmlns:p14="http://schemas.microsoft.com/office/powerpoint/2010/main" val="1139369969"/>
              </p:ext>
            </p:extLst>
          </p:nvPr>
        </p:nvGraphicFramePr>
        <p:xfrm>
          <a:off x="4491186" y="2099568"/>
          <a:ext cx="1152128" cy="1504059"/>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graphicFrame>
        <p:nvGraphicFramePr>
          <p:cNvPr id="38" name="図表 37"/>
          <p:cNvGraphicFramePr/>
          <p:nvPr>
            <p:extLst>
              <p:ext uri="{D42A27DB-BD31-4B8C-83A1-F6EECF244321}">
                <p14:modId xmlns:p14="http://schemas.microsoft.com/office/powerpoint/2010/main" val="2389943102"/>
              </p:ext>
            </p:extLst>
          </p:nvPr>
        </p:nvGraphicFramePr>
        <p:xfrm>
          <a:off x="1678136" y="3857093"/>
          <a:ext cx="1152128" cy="1504059"/>
        </p:xfrm>
        <a:graphic>
          <a:graphicData uri="http://schemas.openxmlformats.org/drawingml/2006/diagram">
            <dgm:relIds xmlns:dgm="http://schemas.openxmlformats.org/drawingml/2006/diagram" xmlns:r="http://schemas.openxmlformats.org/officeDocument/2006/relationships" r:dm="rId34" r:lo="rId35" r:qs="rId36" r:cs="rId37"/>
          </a:graphicData>
        </a:graphic>
      </p:graphicFrame>
      <p:graphicFrame>
        <p:nvGraphicFramePr>
          <p:cNvPr id="39" name="図表 38"/>
          <p:cNvGraphicFramePr/>
          <p:nvPr>
            <p:extLst>
              <p:ext uri="{D42A27DB-BD31-4B8C-83A1-F6EECF244321}">
                <p14:modId xmlns:p14="http://schemas.microsoft.com/office/powerpoint/2010/main" val="4011480210"/>
              </p:ext>
            </p:extLst>
          </p:nvPr>
        </p:nvGraphicFramePr>
        <p:xfrm>
          <a:off x="4491186" y="3857093"/>
          <a:ext cx="1152128" cy="1504059"/>
        </p:xfrm>
        <a:graphic>
          <a:graphicData uri="http://schemas.openxmlformats.org/drawingml/2006/diagram">
            <dgm:relIds xmlns:dgm="http://schemas.openxmlformats.org/drawingml/2006/diagram" xmlns:r="http://schemas.openxmlformats.org/officeDocument/2006/relationships" r:dm="rId39" r:lo="rId40" r:qs="rId41" r:cs="rId42"/>
          </a:graphicData>
        </a:graphic>
      </p:graphicFrame>
    </p:spTree>
    <p:extLst>
      <p:ext uri="{BB962C8B-B14F-4D97-AF65-F5344CB8AC3E}">
        <p14:creationId xmlns:p14="http://schemas.microsoft.com/office/powerpoint/2010/main" val="2895145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TotalTime>
  <Words>195</Words>
  <Application>Microsoft Office PowerPoint</Application>
  <PresentationFormat>ユーザー設定</PresentationFormat>
  <Paragraphs>67</Paragraphs>
  <Slides>1</Slides>
  <Notes>0</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​​テーマ</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suzuki emiko</dc:creator>
  <cp:lastModifiedBy>suzuki emiko</cp:lastModifiedBy>
  <cp:revision>44</cp:revision>
  <cp:lastPrinted>2016-04-04T09:58:36Z</cp:lastPrinted>
  <dcterms:created xsi:type="dcterms:W3CDTF">2016-02-21T02:10:25Z</dcterms:created>
  <dcterms:modified xsi:type="dcterms:W3CDTF">2016-04-04T09:59:51Z</dcterms:modified>
</cp:coreProperties>
</file>