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Lst>
  <p:sldSz cx="7561263" cy="10440988"/>
  <p:notesSz cx="6864350" cy="9996488"/>
  <p:defaultTextStyle>
    <a:defPPr>
      <a:defRPr lang="ja-JP"/>
    </a:defPPr>
    <a:lvl1pPr marL="0" algn="l" defTabSz="1028700" rtl="0" eaLnBrk="1" latinLnBrk="0" hangingPunct="1">
      <a:defRPr kumimoji="1" sz="2000" kern="1200">
        <a:solidFill>
          <a:schemeClr val="tx1"/>
        </a:solidFill>
        <a:latin typeface="+mn-lt"/>
        <a:ea typeface="+mn-ea"/>
        <a:cs typeface="+mn-cs"/>
      </a:defRPr>
    </a:lvl1pPr>
    <a:lvl2pPr marL="514350" algn="l" defTabSz="1028700" rtl="0" eaLnBrk="1" latinLnBrk="0" hangingPunct="1">
      <a:defRPr kumimoji="1" sz="2000" kern="1200">
        <a:solidFill>
          <a:schemeClr val="tx1"/>
        </a:solidFill>
        <a:latin typeface="+mn-lt"/>
        <a:ea typeface="+mn-ea"/>
        <a:cs typeface="+mn-cs"/>
      </a:defRPr>
    </a:lvl2pPr>
    <a:lvl3pPr marL="1028700" algn="l" defTabSz="1028700" rtl="0" eaLnBrk="1" latinLnBrk="0" hangingPunct="1">
      <a:defRPr kumimoji="1" sz="2000" kern="1200">
        <a:solidFill>
          <a:schemeClr val="tx1"/>
        </a:solidFill>
        <a:latin typeface="+mn-lt"/>
        <a:ea typeface="+mn-ea"/>
        <a:cs typeface="+mn-cs"/>
      </a:defRPr>
    </a:lvl3pPr>
    <a:lvl4pPr marL="1543050" algn="l" defTabSz="1028700" rtl="0" eaLnBrk="1" latinLnBrk="0" hangingPunct="1">
      <a:defRPr kumimoji="1" sz="2000" kern="1200">
        <a:solidFill>
          <a:schemeClr val="tx1"/>
        </a:solidFill>
        <a:latin typeface="+mn-lt"/>
        <a:ea typeface="+mn-ea"/>
        <a:cs typeface="+mn-cs"/>
      </a:defRPr>
    </a:lvl4pPr>
    <a:lvl5pPr marL="2057400" algn="l" defTabSz="1028700" rtl="0" eaLnBrk="1" latinLnBrk="0" hangingPunct="1">
      <a:defRPr kumimoji="1" sz="2000" kern="1200">
        <a:solidFill>
          <a:schemeClr val="tx1"/>
        </a:solidFill>
        <a:latin typeface="+mn-lt"/>
        <a:ea typeface="+mn-ea"/>
        <a:cs typeface="+mn-cs"/>
      </a:defRPr>
    </a:lvl5pPr>
    <a:lvl6pPr marL="2571750" algn="l" defTabSz="1028700" rtl="0" eaLnBrk="1" latinLnBrk="0" hangingPunct="1">
      <a:defRPr kumimoji="1" sz="2000" kern="1200">
        <a:solidFill>
          <a:schemeClr val="tx1"/>
        </a:solidFill>
        <a:latin typeface="+mn-lt"/>
        <a:ea typeface="+mn-ea"/>
        <a:cs typeface="+mn-cs"/>
      </a:defRPr>
    </a:lvl6pPr>
    <a:lvl7pPr marL="3086100" algn="l" defTabSz="1028700" rtl="0" eaLnBrk="1" latinLnBrk="0" hangingPunct="1">
      <a:defRPr kumimoji="1" sz="2000" kern="1200">
        <a:solidFill>
          <a:schemeClr val="tx1"/>
        </a:solidFill>
        <a:latin typeface="+mn-lt"/>
        <a:ea typeface="+mn-ea"/>
        <a:cs typeface="+mn-cs"/>
      </a:defRPr>
    </a:lvl7pPr>
    <a:lvl8pPr marL="3600450" algn="l" defTabSz="1028700" rtl="0" eaLnBrk="1" latinLnBrk="0" hangingPunct="1">
      <a:defRPr kumimoji="1" sz="2000" kern="1200">
        <a:solidFill>
          <a:schemeClr val="tx1"/>
        </a:solidFill>
        <a:latin typeface="+mn-lt"/>
        <a:ea typeface="+mn-ea"/>
        <a:cs typeface="+mn-cs"/>
      </a:defRPr>
    </a:lvl8pPr>
    <a:lvl9pPr marL="4114800" algn="l" defTabSz="1028700" rtl="0" eaLnBrk="1" latinLnBrk="0" hangingPunct="1">
      <a:defRPr kumimoji="1" sz="20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27171"/>
    <a:srgbClr val="FFE100"/>
    <a:srgbClr val="E60039"/>
    <a:srgbClr val="00A5DE"/>
    <a:srgbClr val="00FFFF"/>
    <a:srgbClr val="FFF100"/>
    <a:srgbClr val="FFFA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714" y="3984"/>
      </p:cViewPr>
      <p:guideLst>
        <p:guide orient="horz" pos="3289"/>
        <p:guide pos="238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diagrams/_rels/data1.xml.rels><?xml version="1.0" encoding="UTF-8" standalone="yes"?>
<Relationships xmlns="http://schemas.openxmlformats.org/package/2006/relationships"><Relationship Id="rId1" Type="http://schemas.openxmlformats.org/officeDocument/2006/relationships/image" Target="../media/image2.png"/></Relationships>
</file>

<file path=ppt/diagrams/_rels/data2.xml.rels><?xml version="1.0" encoding="UTF-8" standalone="yes"?>
<Relationships xmlns="http://schemas.openxmlformats.org/package/2006/relationships"><Relationship Id="rId1" Type="http://schemas.openxmlformats.org/officeDocument/2006/relationships/image" Target="../media/image3.png"/></Relationships>
</file>

<file path=ppt/diagrams/_rels/data3.xml.rels><?xml version="1.0" encoding="UTF-8" standalone="yes"?>
<Relationships xmlns="http://schemas.openxmlformats.org/package/2006/relationships"><Relationship Id="rId1" Type="http://schemas.openxmlformats.org/officeDocument/2006/relationships/image" Target="../media/image4.png"/></Relationships>
</file>

<file path=ppt/diagrams/_rels/data4.xml.rels><?xml version="1.0" encoding="UTF-8" standalone="yes"?>
<Relationships xmlns="http://schemas.openxmlformats.org/package/2006/relationships"><Relationship Id="rId1" Type="http://schemas.openxmlformats.org/officeDocument/2006/relationships/image" Target="../media/image5.png"/></Relationships>
</file>

<file path=ppt/diagrams/_rels/data5.xml.rels><?xml version="1.0" encoding="UTF-8" standalone="yes"?>
<Relationships xmlns="http://schemas.openxmlformats.org/package/2006/relationships"><Relationship Id="rId1" Type="http://schemas.openxmlformats.org/officeDocument/2006/relationships/image" Target="../media/image6.png"/></Relationships>
</file>

<file path=ppt/diagrams/_rels/drawing1.xml.rels><?xml version="1.0" encoding="UTF-8" standalone="yes"?>
<Relationships xmlns="http://schemas.openxmlformats.org/package/2006/relationships"><Relationship Id="rId1" Type="http://schemas.openxmlformats.org/officeDocument/2006/relationships/image" Target="../media/image2.png"/></Relationships>
</file>

<file path=ppt/diagrams/_rels/drawing2.xml.rels><?xml version="1.0" encoding="UTF-8" standalone="yes"?>
<Relationships xmlns="http://schemas.openxmlformats.org/package/2006/relationships"><Relationship Id="rId1" Type="http://schemas.openxmlformats.org/officeDocument/2006/relationships/image" Target="../media/image3.png"/></Relationships>
</file>

<file path=ppt/diagrams/_rels/drawing3.xml.rels><?xml version="1.0" encoding="UTF-8" standalone="yes"?>
<Relationships xmlns="http://schemas.openxmlformats.org/package/2006/relationships"><Relationship Id="rId1" Type="http://schemas.openxmlformats.org/officeDocument/2006/relationships/image" Target="../media/image4.png"/></Relationships>
</file>

<file path=ppt/diagrams/_rels/drawing4.xml.rels><?xml version="1.0" encoding="UTF-8" standalone="yes"?>
<Relationships xmlns="http://schemas.openxmlformats.org/package/2006/relationships"><Relationship Id="rId1" Type="http://schemas.openxmlformats.org/officeDocument/2006/relationships/image" Target="../media/image5.png"/></Relationships>
</file>

<file path=ppt/diagrams/_rels/drawing5.xml.rels><?xml version="1.0" encoding="UTF-8" standalone="yes"?>
<Relationships xmlns="http://schemas.openxmlformats.org/package/2006/relationships"><Relationship Id="rId1" Type="http://schemas.openxmlformats.org/officeDocument/2006/relationships/image" Target="../media/image6.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3362F04-AE47-4443-BF4B-11E9E0F59F31}" type="doc">
      <dgm:prSet loTypeId="urn:microsoft.com/office/officeart/2005/8/layout/pList1" loCatId="picture" qsTypeId="urn:microsoft.com/office/officeart/2005/8/quickstyle/simple1" qsCatId="simple" csTypeId="urn:microsoft.com/office/officeart/2005/8/colors/accent1_2" csCatId="accent1" phldr="1"/>
      <dgm:spPr/>
      <dgm:t>
        <a:bodyPr/>
        <a:lstStyle/>
        <a:p>
          <a:endParaRPr kumimoji="1" lang="ja-JP" altLang="en-US"/>
        </a:p>
      </dgm:t>
    </dgm:pt>
    <dgm:pt modelId="{FB9951AA-F6B3-4BA1-B688-87CBD9852D6E}">
      <dgm:prSet phldrT="[テキスト]"/>
      <dgm:spPr/>
      <dgm:t>
        <a:bodyPr/>
        <a:lstStyle/>
        <a:p>
          <a:endParaRPr kumimoji="1" lang="ja-JP" altLang="en-US" dirty="0"/>
        </a:p>
      </dgm:t>
    </dgm:pt>
    <dgm:pt modelId="{A0A91932-1360-426A-B286-EAE73491D383}" type="parTrans" cxnId="{490F5716-13A9-4C7E-BA3F-4EC5323B9C40}">
      <dgm:prSet/>
      <dgm:spPr/>
      <dgm:t>
        <a:bodyPr/>
        <a:lstStyle/>
        <a:p>
          <a:endParaRPr kumimoji="1" lang="ja-JP" altLang="en-US"/>
        </a:p>
      </dgm:t>
    </dgm:pt>
    <dgm:pt modelId="{3E0417AD-8A60-4451-96CF-4BCC132C4674}" type="sibTrans" cxnId="{490F5716-13A9-4C7E-BA3F-4EC5323B9C40}">
      <dgm:prSet/>
      <dgm:spPr/>
      <dgm:t>
        <a:bodyPr/>
        <a:lstStyle/>
        <a:p>
          <a:endParaRPr kumimoji="1" lang="ja-JP" altLang="en-US"/>
        </a:p>
      </dgm:t>
    </dgm:pt>
    <dgm:pt modelId="{60BCED93-0DFD-46F6-8F8D-5C1B62A1DD5A}" type="pres">
      <dgm:prSet presAssocID="{B3362F04-AE47-4443-BF4B-11E9E0F59F31}" presName="Name0" presStyleCnt="0">
        <dgm:presLayoutVars>
          <dgm:dir/>
          <dgm:resizeHandles val="exact"/>
        </dgm:presLayoutVars>
      </dgm:prSet>
      <dgm:spPr/>
      <dgm:t>
        <a:bodyPr/>
        <a:lstStyle/>
        <a:p>
          <a:endParaRPr kumimoji="1" lang="ja-JP" altLang="en-US"/>
        </a:p>
      </dgm:t>
    </dgm:pt>
    <dgm:pt modelId="{E1F610F5-59FA-4152-BE69-080FD3E32B0B}" type="pres">
      <dgm:prSet presAssocID="{FB9951AA-F6B3-4BA1-B688-87CBD9852D6E}" presName="compNode" presStyleCnt="0"/>
      <dgm:spPr/>
    </dgm:pt>
    <dgm:pt modelId="{2EAD36B9-D93D-4B83-95CD-43D53B5887D1}" type="pres">
      <dgm:prSet presAssocID="{FB9951AA-F6B3-4BA1-B688-87CBD9852D6E}" presName="pictRect" presStyleLbl="node1" presStyleIdx="0" presStyleCnt="1" custScaleX="295899" custScaleY="284351" custLinFactX="-100000" custLinFactNeighborX="-178590" custLinFactNeighborY="3834"/>
      <dgm:spPr>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3000" r="-3000"/>
          </a:stretch>
        </a:blipFill>
      </dgm:spPr>
      <dgm:t>
        <a:bodyPr/>
        <a:lstStyle/>
        <a:p>
          <a:endParaRPr kumimoji="1" lang="ja-JP" altLang="en-US"/>
        </a:p>
      </dgm:t>
    </dgm:pt>
    <dgm:pt modelId="{AB25C38B-AAF0-4440-82A4-0B912DE822C4}" type="pres">
      <dgm:prSet presAssocID="{FB9951AA-F6B3-4BA1-B688-87CBD9852D6E}" presName="textRect" presStyleLbl="revTx" presStyleIdx="0" presStyleCnt="1" custScaleX="50616" custScaleY="35421" custLinFactNeighborX="-11915" custLinFactNeighborY="29372">
        <dgm:presLayoutVars>
          <dgm:bulletEnabled val="1"/>
        </dgm:presLayoutVars>
      </dgm:prSet>
      <dgm:spPr/>
      <dgm:t>
        <a:bodyPr/>
        <a:lstStyle/>
        <a:p>
          <a:endParaRPr kumimoji="1" lang="ja-JP" altLang="en-US"/>
        </a:p>
      </dgm:t>
    </dgm:pt>
  </dgm:ptLst>
  <dgm:cxnLst>
    <dgm:cxn modelId="{C9CA4999-8F60-4851-BBD8-A0D567499E4A}" type="presOf" srcId="{B3362F04-AE47-4443-BF4B-11E9E0F59F31}" destId="{60BCED93-0DFD-46F6-8F8D-5C1B62A1DD5A}" srcOrd="0" destOrd="0" presId="urn:microsoft.com/office/officeart/2005/8/layout/pList1"/>
    <dgm:cxn modelId="{490F5716-13A9-4C7E-BA3F-4EC5323B9C40}" srcId="{B3362F04-AE47-4443-BF4B-11E9E0F59F31}" destId="{FB9951AA-F6B3-4BA1-B688-87CBD9852D6E}" srcOrd="0" destOrd="0" parTransId="{A0A91932-1360-426A-B286-EAE73491D383}" sibTransId="{3E0417AD-8A60-4451-96CF-4BCC132C4674}"/>
    <dgm:cxn modelId="{01784179-85E4-40F1-9BE0-ACAC3E0654F8}" type="presOf" srcId="{FB9951AA-F6B3-4BA1-B688-87CBD9852D6E}" destId="{AB25C38B-AAF0-4440-82A4-0B912DE822C4}" srcOrd="0" destOrd="0" presId="urn:microsoft.com/office/officeart/2005/8/layout/pList1"/>
    <dgm:cxn modelId="{17FC625E-AB40-4A72-9269-F956AEA8DC6A}" type="presParOf" srcId="{60BCED93-0DFD-46F6-8F8D-5C1B62A1DD5A}" destId="{E1F610F5-59FA-4152-BE69-080FD3E32B0B}" srcOrd="0" destOrd="0" presId="urn:microsoft.com/office/officeart/2005/8/layout/pList1"/>
    <dgm:cxn modelId="{A3D4A36A-FA25-4CE9-9A7C-116CD369DD23}" type="presParOf" srcId="{E1F610F5-59FA-4152-BE69-080FD3E32B0B}" destId="{2EAD36B9-D93D-4B83-95CD-43D53B5887D1}" srcOrd="0" destOrd="0" presId="urn:microsoft.com/office/officeart/2005/8/layout/pList1"/>
    <dgm:cxn modelId="{4825A464-4CAA-4107-AFCE-A84A33F62413}" type="presParOf" srcId="{E1F610F5-59FA-4152-BE69-080FD3E32B0B}" destId="{AB25C38B-AAF0-4440-82A4-0B912DE822C4}" srcOrd="1" destOrd="0" presId="urn:microsoft.com/office/officeart/2005/8/layout/p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3362F04-AE47-4443-BF4B-11E9E0F59F31}" type="doc">
      <dgm:prSet loTypeId="urn:microsoft.com/office/officeart/2005/8/layout/pList1" loCatId="picture" qsTypeId="urn:microsoft.com/office/officeart/2005/8/quickstyle/simple1" qsCatId="simple" csTypeId="urn:microsoft.com/office/officeart/2005/8/colors/accent1_2" csCatId="accent1" phldr="1"/>
      <dgm:spPr/>
      <dgm:t>
        <a:bodyPr/>
        <a:lstStyle/>
        <a:p>
          <a:endParaRPr kumimoji="1" lang="ja-JP" altLang="en-US"/>
        </a:p>
      </dgm:t>
    </dgm:pt>
    <dgm:pt modelId="{FB9951AA-F6B3-4BA1-B688-87CBD9852D6E}">
      <dgm:prSet phldrT="[テキスト]"/>
      <dgm:spPr/>
      <dgm:t>
        <a:bodyPr/>
        <a:lstStyle/>
        <a:p>
          <a:endParaRPr kumimoji="1" lang="ja-JP" altLang="en-US" dirty="0"/>
        </a:p>
      </dgm:t>
    </dgm:pt>
    <dgm:pt modelId="{A0A91932-1360-426A-B286-EAE73491D383}" type="parTrans" cxnId="{490F5716-13A9-4C7E-BA3F-4EC5323B9C40}">
      <dgm:prSet/>
      <dgm:spPr/>
      <dgm:t>
        <a:bodyPr/>
        <a:lstStyle/>
        <a:p>
          <a:endParaRPr kumimoji="1" lang="ja-JP" altLang="en-US"/>
        </a:p>
      </dgm:t>
    </dgm:pt>
    <dgm:pt modelId="{3E0417AD-8A60-4451-96CF-4BCC132C4674}" type="sibTrans" cxnId="{490F5716-13A9-4C7E-BA3F-4EC5323B9C40}">
      <dgm:prSet/>
      <dgm:spPr/>
      <dgm:t>
        <a:bodyPr/>
        <a:lstStyle/>
        <a:p>
          <a:endParaRPr kumimoji="1" lang="ja-JP" altLang="en-US"/>
        </a:p>
      </dgm:t>
    </dgm:pt>
    <dgm:pt modelId="{60BCED93-0DFD-46F6-8F8D-5C1B62A1DD5A}" type="pres">
      <dgm:prSet presAssocID="{B3362F04-AE47-4443-BF4B-11E9E0F59F31}" presName="Name0" presStyleCnt="0">
        <dgm:presLayoutVars>
          <dgm:dir/>
          <dgm:resizeHandles val="exact"/>
        </dgm:presLayoutVars>
      </dgm:prSet>
      <dgm:spPr/>
      <dgm:t>
        <a:bodyPr/>
        <a:lstStyle/>
        <a:p>
          <a:endParaRPr kumimoji="1" lang="ja-JP" altLang="en-US"/>
        </a:p>
      </dgm:t>
    </dgm:pt>
    <dgm:pt modelId="{E1F610F5-59FA-4152-BE69-080FD3E32B0B}" type="pres">
      <dgm:prSet presAssocID="{FB9951AA-F6B3-4BA1-B688-87CBD9852D6E}" presName="compNode" presStyleCnt="0"/>
      <dgm:spPr/>
    </dgm:pt>
    <dgm:pt modelId="{2EAD36B9-D93D-4B83-95CD-43D53B5887D1}" type="pres">
      <dgm:prSet presAssocID="{FB9951AA-F6B3-4BA1-B688-87CBD9852D6E}" presName="pictRect" presStyleLbl="node1" presStyleIdx="0" presStyleCnt="1" custAng="476339" custScaleX="199473" custScaleY="205627" custLinFactNeighborX="92644" custLinFactNeighborY="84554"/>
      <dgm:spPr>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7000" r="-7000"/>
          </a:stretch>
        </a:blipFill>
      </dgm:spPr>
      <dgm:t>
        <a:bodyPr/>
        <a:lstStyle/>
        <a:p>
          <a:endParaRPr kumimoji="1" lang="ja-JP" altLang="en-US"/>
        </a:p>
      </dgm:t>
    </dgm:pt>
    <dgm:pt modelId="{AB25C38B-AAF0-4440-82A4-0B912DE822C4}" type="pres">
      <dgm:prSet presAssocID="{FB9951AA-F6B3-4BA1-B688-87CBD9852D6E}" presName="textRect" presStyleLbl="revTx" presStyleIdx="0" presStyleCnt="1" custScaleX="50616" custScaleY="35421" custLinFactNeighborX="-11915" custLinFactNeighborY="29372">
        <dgm:presLayoutVars>
          <dgm:bulletEnabled val="1"/>
        </dgm:presLayoutVars>
      </dgm:prSet>
      <dgm:spPr/>
      <dgm:t>
        <a:bodyPr/>
        <a:lstStyle/>
        <a:p>
          <a:endParaRPr kumimoji="1" lang="ja-JP" altLang="en-US"/>
        </a:p>
      </dgm:t>
    </dgm:pt>
  </dgm:ptLst>
  <dgm:cxnLst>
    <dgm:cxn modelId="{8C069E80-BAA1-4493-809D-F93BD6014222}" type="presOf" srcId="{FB9951AA-F6B3-4BA1-B688-87CBD9852D6E}" destId="{AB25C38B-AAF0-4440-82A4-0B912DE822C4}" srcOrd="0" destOrd="0" presId="urn:microsoft.com/office/officeart/2005/8/layout/pList1"/>
    <dgm:cxn modelId="{490F5716-13A9-4C7E-BA3F-4EC5323B9C40}" srcId="{B3362F04-AE47-4443-BF4B-11E9E0F59F31}" destId="{FB9951AA-F6B3-4BA1-B688-87CBD9852D6E}" srcOrd="0" destOrd="0" parTransId="{A0A91932-1360-426A-B286-EAE73491D383}" sibTransId="{3E0417AD-8A60-4451-96CF-4BCC132C4674}"/>
    <dgm:cxn modelId="{956E9C1C-AB2D-4B1A-99FD-EAD768EE5479}" type="presOf" srcId="{B3362F04-AE47-4443-BF4B-11E9E0F59F31}" destId="{60BCED93-0DFD-46F6-8F8D-5C1B62A1DD5A}" srcOrd="0" destOrd="0" presId="urn:microsoft.com/office/officeart/2005/8/layout/pList1"/>
    <dgm:cxn modelId="{2DBC1B20-28CD-43DC-9A82-F0F4763FB663}" type="presParOf" srcId="{60BCED93-0DFD-46F6-8F8D-5C1B62A1DD5A}" destId="{E1F610F5-59FA-4152-BE69-080FD3E32B0B}" srcOrd="0" destOrd="0" presId="urn:microsoft.com/office/officeart/2005/8/layout/pList1"/>
    <dgm:cxn modelId="{72B37682-B73B-425C-A291-3E8F94C7E310}" type="presParOf" srcId="{E1F610F5-59FA-4152-BE69-080FD3E32B0B}" destId="{2EAD36B9-D93D-4B83-95CD-43D53B5887D1}" srcOrd="0" destOrd="0" presId="urn:microsoft.com/office/officeart/2005/8/layout/pList1"/>
    <dgm:cxn modelId="{3C5F7F66-E416-43FC-BB3A-8D652A970E8A}" type="presParOf" srcId="{E1F610F5-59FA-4152-BE69-080FD3E32B0B}" destId="{AB25C38B-AAF0-4440-82A4-0B912DE822C4}" srcOrd="1" destOrd="0" presId="urn:microsoft.com/office/officeart/2005/8/layout/p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3362F04-AE47-4443-BF4B-11E9E0F59F31}" type="doc">
      <dgm:prSet loTypeId="urn:microsoft.com/office/officeart/2005/8/layout/pList1" loCatId="picture" qsTypeId="urn:microsoft.com/office/officeart/2005/8/quickstyle/simple1" qsCatId="simple" csTypeId="urn:microsoft.com/office/officeart/2005/8/colors/accent1_2" csCatId="accent1" phldr="1"/>
      <dgm:spPr/>
      <dgm:t>
        <a:bodyPr/>
        <a:lstStyle/>
        <a:p>
          <a:endParaRPr kumimoji="1" lang="ja-JP" altLang="en-US"/>
        </a:p>
      </dgm:t>
    </dgm:pt>
    <dgm:pt modelId="{FB9951AA-F6B3-4BA1-B688-87CBD9852D6E}">
      <dgm:prSet phldrT="[テキスト]"/>
      <dgm:spPr/>
      <dgm:t>
        <a:bodyPr/>
        <a:lstStyle/>
        <a:p>
          <a:endParaRPr kumimoji="1" lang="ja-JP" altLang="en-US" dirty="0"/>
        </a:p>
      </dgm:t>
    </dgm:pt>
    <dgm:pt modelId="{A0A91932-1360-426A-B286-EAE73491D383}" type="parTrans" cxnId="{490F5716-13A9-4C7E-BA3F-4EC5323B9C40}">
      <dgm:prSet/>
      <dgm:spPr/>
      <dgm:t>
        <a:bodyPr/>
        <a:lstStyle/>
        <a:p>
          <a:endParaRPr kumimoji="1" lang="ja-JP" altLang="en-US"/>
        </a:p>
      </dgm:t>
    </dgm:pt>
    <dgm:pt modelId="{3E0417AD-8A60-4451-96CF-4BCC132C4674}" type="sibTrans" cxnId="{490F5716-13A9-4C7E-BA3F-4EC5323B9C40}">
      <dgm:prSet/>
      <dgm:spPr/>
      <dgm:t>
        <a:bodyPr/>
        <a:lstStyle/>
        <a:p>
          <a:endParaRPr kumimoji="1" lang="ja-JP" altLang="en-US"/>
        </a:p>
      </dgm:t>
    </dgm:pt>
    <dgm:pt modelId="{60BCED93-0DFD-46F6-8F8D-5C1B62A1DD5A}" type="pres">
      <dgm:prSet presAssocID="{B3362F04-AE47-4443-BF4B-11E9E0F59F31}" presName="Name0" presStyleCnt="0">
        <dgm:presLayoutVars>
          <dgm:dir/>
          <dgm:resizeHandles val="exact"/>
        </dgm:presLayoutVars>
      </dgm:prSet>
      <dgm:spPr/>
      <dgm:t>
        <a:bodyPr/>
        <a:lstStyle/>
        <a:p>
          <a:endParaRPr kumimoji="1" lang="ja-JP" altLang="en-US"/>
        </a:p>
      </dgm:t>
    </dgm:pt>
    <dgm:pt modelId="{E1F610F5-59FA-4152-BE69-080FD3E32B0B}" type="pres">
      <dgm:prSet presAssocID="{FB9951AA-F6B3-4BA1-B688-87CBD9852D6E}" presName="compNode" presStyleCnt="0"/>
      <dgm:spPr/>
    </dgm:pt>
    <dgm:pt modelId="{2EAD36B9-D93D-4B83-95CD-43D53B5887D1}" type="pres">
      <dgm:prSet presAssocID="{FB9951AA-F6B3-4BA1-B688-87CBD9852D6E}" presName="pictRect" presStyleLbl="node1" presStyleIdx="0" presStyleCnt="1" custAng="21009665" custScaleX="103371" custScaleY="203072" custLinFactNeighborX="-3318" custLinFactNeighborY="-21114"/>
      <dgm:spPr>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4000" b="-4000"/>
          </a:stretch>
        </a:blipFill>
      </dgm:spPr>
      <dgm:t>
        <a:bodyPr/>
        <a:lstStyle/>
        <a:p>
          <a:endParaRPr kumimoji="1" lang="ja-JP" altLang="en-US"/>
        </a:p>
      </dgm:t>
    </dgm:pt>
    <dgm:pt modelId="{AB25C38B-AAF0-4440-82A4-0B912DE822C4}" type="pres">
      <dgm:prSet presAssocID="{FB9951AA-F6B3-4BA1-B688-87CBD9852D6E}" presName="textRect" presStyleLbl="revTx" presStyleIdx="0" presStyleCnt="1" custScaleX="50616" custScaleY="35421" custLinFactNeighborX="-11915" custLinFactNeighborY="29372">
        <dgm:presLayoutVars>
          <dgm:bulletEnabled val="1"/>
        </dgm:presLayoutVars>
      </dgm:prSet>
      <dgm:spPr/>
      <dgm:t>
        <a:bodyPr/>
        <a:lstStyle/>
        <a:p>
          <a:endParaRPr kumimoji="1" lang="ja-JP" altLang="en-US"/>
        </a:p>
      </dgm:t>
    </dgm:pt>
  </dgm:ptLst>
  <dgm:cxnLst>
    <dgm:cxn modelId="{CA846BD7-3399-4AA7-8181-890D3CAF350B}" type="presOf" srcId="{FB9951AA-F6B3-4BA1-B688-87CBD9852D6E}" destId="{AB25C38B-AAF0-4440-82A4-0B912DE822C4}" srcOrd="0" destOrd="0" presId="urn:microsoft.com/office/officeart/2005/8/layout/pList1"/>
    <dgm:cxn modelId="{490F5716-13A9-4C7E-BA3F-4EC5323B9C40}" srcId="{B3362F04-AE47-4443-BF4B-11E9E0F59F31}" destId="{FB9951AA-F6B3-4BA1-B688-87CBD9852D6E}" srcOrd="0" destOrd="0" parTransId="{A0A91932-1360-426A-B286-EAE73491D383}" sibTransId="{3E0417AD-8A60-4451-96CF-4BCC132C4674}"/>
    <dgm:cxn modelId="{60740857-BFA1-42E5-9B8B-27D1C9E98341}" type="presOf" srcId="{B3362F04-AE47-4443-BF4B-11E9E0F59F31}" destId="{60BCED93-0DFD-46F6-8F8D-5C1B62A1DD5A}" srcOrd="0" destOrd="0" presId="urn:microsoft.com/office/officeart/2005/8/layout/pList1"/>
    <dgm:cxn modelId="{56055EF6-2449-4A6E-B97A-F38E238E62CF}" type="presParOf" srcId="{60BCED93-0DFD-46F6-8F8D-5C1B62A1DD5A}" destId="{E1F610F5-59FA-4152-BE69-080FD3E32B0B}" srcOrd="0" destOrd="0" presId="urn:microsoft.com/office/officeart/2005/8/layout/pList1"/>
    <dgm:cxn modelId="{547369C3-1238-476D-A175-2D7AC7D309CC}" type="presParOf" srcId="{E1F610F5-59FA-4152-BE69-080FD3E32B0B}" destId="{2EAD36B9-D93D-4B83-95CD-43D53B5887D1}" srcOrd="0" destOrd="0" presId="urn:microsoft.com/office/officeart/2005/8/layout/pList1"/>
    <dgm:cxn modelId="{F4F58748-176A-42CB-A553-4CA7BCEB78E0}" type="presParOf" srcId="{E1F610F5-59FA-4152-BE69-080FD3E32B0B}" destId="{AB25C38B-AAF0-4440-82A4-0B912DE822C4}" srcOrd="1" destOrd="0" presId="urn:microsoft.com/office/officeart/2005/8/layout/pList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3362F04-AE47-4443-BF4B-11E9E0F59F31}" type="doc">
      <dgm:prSet loTypeId="urn:microsoft.com/office/officeart/2005/8/layout/pList1" loCatId="picture" qsTypeId="urn:microsoft.com/office/officeart/2005/8/quickstyle/simple1" qsCatId="simple" csTypeId="urn:microsoft.com/office/officeart/2005/8/colors/accent1_2" csCatId="accent1" phldr="1"/>
      <dgm:spPr/>
      <dgm:t>
        <a:bodyPr/>
        <a:lstStyle/>
        <a:p>
          <a:endParaRPr kumimoji="1" lang="ja-JP" altLang="en-US"/>
        </a:p>
      </dgm:t>
    </dgm:pt>
    <dgm:pt modelId="{FB9951AA-F6B3-4BA1-B688-87CBD9852D6E}">
      <dgm:prSet phldrT="[テキスト]"/>
      <dgm:spPr/>
      <dgm:t>
        <a:bodyPr/>
        <a:lstStyle/>
        <a:p>
          <a:endParaRPr kumimoji="1" lang="ja-JP" altLang="en-US" dirty="0"/>
        </a:p>
      </dgm:t>
    </dgm:pt>
    <dgm:pt modelId="{A0A91932-1360-426A-B286-EAE73491D383}" type="parTrans" cxnId="{490F5716-13A9-4C7E-BA3F-4EC5323B9C40}">
      <dgm:prSet/>
      <dgm:spPr/>
      <dgm:t>
        <a:bodyPr/>
        <a:lstStyle/>
        <a:p>
          <a:endParaRPr kumimoji="1" lang="ja-JP" altLang="en-US"/>
        </a:p>
      </dgm:t>
    </dgm:pt>
    <dgm:pt modelId="{3E0417AD-8A60-4451-96CF-4BCC132C4674}" type="sibTrans" cxnId="{490F5716-13A9-4C7E-BA3F-4EC5323B9C40}">
      <dgm:prSet/>
      <dgm:spPr/>
      <dgm:t>
        <a:bodyPr/>
        <a:lstStyle/>
        <a:p>
          <a:endParaRPr kumimoji="1" lang="ja-JP" altLang="en-US"/>
        </a:p>
      </dgm:t>
    </dgm:pt>
    <dgm:pt modelId="{60BCED93-0DFD-46F6-8F8D-5C1B62A1DD5A}" type="pres">
      <dgm:prSet presAssocID="{B3362F04-AE47-4443-BF4B-11E9E0F59F31}" presName="Name0" presStyleCnt="0">
        <dgm:presLayoutVars>
          <dgm:dir/>
          <dgm:resizeHandles val="exact"/>
        </dgm:presLayoutVars>
      </dgm:prSet>
      <dgm:spPr/>
      <dgm:t>
        <a:bodyPr/>
        <a:lstStyle/>
        <a:p>
          <a:endParaRPr kumimoji="1" lang="ja-JP" altLang="en-US"/>
        </a:p>
      </dgm:t>
    </dgm:pt>
    <dgm:pt modelId="{E1F610F5-59FA-4152-BE69-080FD3E32B0B}" type="pres">
      <dgm:prSet presAssocID="{FB9951AA-F6B3-4BA1-B688-87CBD9852D6E}" presName="compNode" presStyleCnt="0"/>
      <dgm:spPr/>
    </dgm:pt>
    <dgm:pt modelId="{2EAD36B9-D93D-4B83-95CD-43D53B5887D1}" type="pres">
      <dgm:prSet presAssocID="{FB9951AA-F6B3-4BA1-B688-87CBD9852D6E}" presName="pictRect" presStyleLbl="node1" presStyleIdx="0" presStyleCnt="1" custAng="21358874" custScaleX="176470" custScaleY="173255" custLinFactNeighborX="25750" custLinFactNeighborY="13717"/>
      <dgm:spPr>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8000" r="-8000"/>
          </a:stretch>
        </a:blipFill>
      </dgm:spPr>
      <dgm:t>
        <a:bodyPr/>
        <a:lstStyle/>
        <a:p>
          <a:endParaRPr kumimoji="1" lang="ja-JP" altLang="en-US"/>
        </a:p>
      </dgm:t>
    </dgm:pt>
    <dgm:pt modelId="{AB25C38B-AAF0-4440-82A4-0B912DE822C4}" type="pres">
      <dgm:prSet presAssocID="{FB9951AA-F6B3-4BA1-B688-87CBD9852D6E}" presName="textRect" presStyleLbl="revTx" presStyleIdx="0" presStyleCnt="1" custScaleX="50616" custScaleY="35421" custLinFactNeighborX="-11915" custLinFactNeighborY="29372">
        <dgm:presLayoutVars>
          <dgm:bulletEnabled val="1"/>
        </dgm:presLayoutVars>
      </dgm:prSet>
      <dgm:spPr/>
      <dgm:t>
        <a:bodyPr/>
        <a:lstStyle/>
        <a:p>
          <a:endParaRPr kumimoji="1" lang="ja-JP" altLang="en-US"/>
        </a:p>
      </dgm:t>
    </dgm:pt>
  </dgm:ptLst>
  <dgm:cxnLst>
    <dgm:cxn modelId="{490F5716-13A9-4C7E-BA3F-4EC5323B9C40}" srcId="{B3362F04-AE47-4443-BF4B-11E9E0F59F31}" destId="{FB9951AA-F6B3-4BA1-B688-87CBD9852D6E}" srcOrd="0" destOrd="0" parTransId="{A0A91932-1360-426A-B286-EAE73491D383}" sibTransId="{3E0417AD-8A60-4451-96CF-4BCC132C4674}"/>
    <dgm:cxn modelId="{21A36713-16DB-47D3-BCDD-966AA8464FCD}" type="presOf" srcId="{FB9951AA-F6B3-4BA1-B688-87CBD9852D6E}" destId="{AB25C38B-AAF0-4440-82A4-0B912DE822C4}" srcOrd="0" destOrd="0" presId="urn:microsoft.com/office/officeart/2005/8/layout/pList1"/>
    <dgm:cxn modelId="{08890CD0-2CBF-4635-B840-B3E33AEA2CE0}" type="presOf" srcId="{B3362F04-AE47-4443-BF4B-11E9E0F59F31}" destId="{60BCED93-0DFD-46F6-8F8D-5C1B62A1DD5A}" srcOrd="0" destOrd="0" presId="urn:microsoft.com/office/officeart/2005/8/layout/pList1"/>
    <dgm:cxn modelId="{7E642EDE-24A2-465C-8139-B483FAC1FE5D}" type="presParOf" srcId="{60BCED93-0DFD-46F6-8F8D-5C1B62A1DD5A}" destId="{E1F610F5-59FA-4152-BE69-080FD3E32B0B}" srcOrd="0" destOrd="0" presId="urn:microsoft.com/office/officeart/2005/8/layout/pList1"/>
    <dgm:cxn modelId="{0C3BC9B4-2118-4C2F-9212-C4E9FCCD903D}" type="presParOf" srcId="{E1F610F5-59FA-4152-BE69-080FD3E32B0B}" destId="{2EAD36B9-D93D-4B83-95CD-43D53B5887D1}" srcOrd="0" destOrd="0" presId="urn:microsoft.com/office/officeart/2005/8/layout/pList1"/>
    <dgm:cxn modelId="{4F1B3EF6-4792-4C40-8FA1-FDAF4B949A2B}" type="presParOf" srcId="{E1F610F5-59FA-4152-BE69-080FD3E32B0B}" destId="{AB25C38B-AAF0-4440-82A4-0B912DE822C4}" srcOrd="1" destOrd="0" presId="urn:microsoft.com/office/officeart/2005/8/layout/pList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3362F04-AE47-4443-BF4B-11E9E0F59F31}" type="doc">
      <dgm:prSet loTypeId="urn:microsoft.com/office/officeart/2005/8/layout/pList1" loCatId="picture" qsTypeId="urn:microsoft.com/office/officeart/2005/8/quickstyle/simple1" qsCatId="simple" csTypeId="urn:microsoft.com/office/officeart/2005/8/colors/accent1_2" csCatId="accent1" phldr="1"/>
      <dgm:spPr/>
      <dgm:t>
        <a:bodyPr/>
        <a:lstStyle/>
        <a:p>
          <a:endParaRPr kumimoji="1" lang="ja-JP" altLang="en-US"/>
        </a:p>
      </dgm:t>
    </dgm:pt>
    <dgm:pt modelId="{FB9951AA-F6B3-4BA1-B688-87CBD9852D6E}">
      <dgm:prSet phldrT="[テキスト]"/>
      <dgm:spPr/>
      <dgm:t>
        <a:bodyPr/>
        <a:lstStyle/>
        <a:p>
          <a:endParaRPr kumimoji="1" lang="ja-JP" altLang="en-US" dirty="0"/>
        </a:p>
      </dgm:t>
    </dgm:pt>
    <dgm:pt modelId="{A0A91932-1360-426A-B286-EAE73491D383}" type="parTrans" cxnId="{490F5716-13A9-4C7E-BA3F-4EC5323B9C40}">
      <dgm:prSet/>
      <dgm:spPr/>
      <dgm:t>
        <a:bodyPr/>
        <a:lstStyle/>
        <a:p>
          <a:endParaRPr kumimoji="1" lang="ja-JP" altLang="en-US"/>
        </a:p>
      </dgm:t>
    </dgm:pt>
    <dgm:pt modelId="{3E0417AD-8A60-4451-96CF-4BCC132C4674}" type="sibTrans" cxnId="{490F5716-13A9-4C7E-BA3F-4EC5323B9C40}">
      <dgm:prSet/>
      <dgm:spPr/>
      <dgm:t>
        <a:bodyPr/>
        <a:lstStyle/>
        <a:p>
          <a:endParaRPr kumimoji="1" lang="ja-JP" altLang="en-US"/>
        </a:p>
      </dgm:t>
    </dgm:pt>
    <dgm:pt modelId="{60BCED93-0DFD-46F6-8F8D-5C1B62A1DD5A}" type="pres">
      <dgm:prSet presAssocID="{B3362F04-AE47-4443-BF4B-11E9E0F59F31}" presName="Name0" presStyleCnt="0">
        <dgm:presLayoutVars>
          <dgm:dir/>
          <dgm:resizeHandles val="exact"/>
        </dgm:presLayoutVars>
      </dgm:prSet>
      <dgm:spPr/>
      <dgm:t>
        <a:bodyPr/>
        <a:lstStyle/>
        <a:p>
          <a:endParaRPr kumimoji="1" lang="ja-JP" altLang="en-US"/>
        </a:p>
      </dgm:t>
    </dgm:pt>
    <dgm:pt modelId="{E1F610F5-59FA-4152-BE69-080FD3E32B0B}" type="pres">
      <dgm:prSet presAssocID="{FB9951AA-F6B3-4BA1-B688-87CBD9852D6E}" presName="compNode" presStyleCnt="0"/>
      <dgm:spPr/>
    </dgm:pt>
    <dgm:pt modelId="{2EAD36B9-D93D-4B83-95CD-43D53B5887D1}" type="pres">
      <dgm:prSet presAssocID="{FB9951AA-F6B3-4BA1-B688-87CBD9852D6E}" presName="pictRect" presStyleLbl="node1" presStyleIdx="0" presStyleCnt="1" custAng="21280994" custScaleX="158224" custScaleY="173119" custLinFactNeighborX="-64803" custLinFactNeighborY="30722"/>
      <dgm:spPr>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8000" r="-8000"/>
          </a:stretch>
        </a:blipFill>
      </dgm:spPr>
      <dgm:t>
        <a:bodyPr/>
        <a:lstStyle/>
        <a:p>
          <a:endParaRPr kumimoji="1" lang="ja-JP" altLang="en-US"/>
        </a:p>
      </dgm:t>
    </dgm:pt>
    <dgm:pt modelId="{AB25C38B-AAF0-4440-82A4-0B912DE822C4}" type="pres">
      <dgm:prSet presAssocID="{FB9951AA-F6B3-4BA1-B688-87CBD9852D6E}" presName="textRect" presStyleLbl="revTx" presStyleIdx="0" presStyleCnt="1" custScaleX="50616" custScaleY="35421" custLinFactNeighborX="-11915" custLinFactNeighborY="29372">
        <dgm:presLayoutVars>
          <dgm:bulletEnabled val="1"/>
        </dgm:presLayoutVars>
      </dgm:prSet>
      <dgm:spPr/>
      <dgm:t>
        <a:bodyPr/>
        <a:lstStyle/>
        <a:p>
          <a:endParaRPr kumimoji="1" lang="ja-JP" altLang="en-US"/>
        </a:p>
      </dgm:t>
    </dgm:pt>
  </dgm:ptLst>
  <dgm:cxnLst>
    <dgm:cxn modelId="{D97A59F7-FA0D-4FB0-92EC-6A439F823BB3}" type="presOf" srcId="{FB9951AA-F6B3-4BA1-B688-87CBD9852D6E}" destId="{AB25C38B-AAF0-4440-82A4-0B912DE822C4}" srcOrd="0" destOrd="0" presId="urn:microsoft.com/office/officeart/2005/8/layout/pList1"/>
    <dgm:cxn modelId="{820E6679-98C8-4326-AC14-93D3F2A480A6}" type="presOf" srcId="{B3362F04-AE47-4443-BF4B-11E9E0F59F31}" destId="{60BCED93-0DFD-46F6-8F8D-5C1B62A1DD5A}" srcOrd="0" destOrd="0" presId="urn:microsoft.com/office/officeart/2005/8/layout/pList1"/>
    <dgm:cxn modelId="{490F5716-13A9-4C7E-BA3F-4EC5323B9C40}" srcId="{B3362F04-AE47-4443-BF4B-11E9E0F59F31}" destId="{FB9951AA-F6B3-4BA1-B688-87CBD9852D6E}" srcOrd="0" destOrd="0" parTransId="{A0A91932-1360-426A-B286-EAE73491D383}" sibTransId="{3E0417AD-8A60-4451-96CF-4BCC132C4674}"/>
    <dgm:cxn modelId="{983ADAC7-FF8E-491D-9FC9-8BFC12F8E946}" type="presParOf" srcId="{60BCED93-0DFD-46F6-8F8D-5C1B62A1DD5A}" destId="{E1F610F5-59FA-4152-BE69-080FD3E32B0B}" srcOrd="0" destOrd="0" presId="urn:microsoft.com/office/officeart/2005/8/layout/pList1"/>
    <dgm:cxn modelId="{C988702F-E99B-41AF-9EAA-39D15DE151B8}" type="presParOf" srcId="{E1F610F5-59FA-4152-BE69-080FD3E32B0B}" destId="{2EAD36B9-D93D-4B83-95CD-43D53B5887D1}" srcOrd="0" destOrd="0" presId="urn:microsoft.com/office/officeart/2005/8/layout/pList1"/>
    <dgm:cxn modelId="{644F3C7A-223D-4014-A619-AA1FD7829F1A}" type="presParOf" srcId="{E1F610F5-59FA-4152-BE69-080FD3E32B0B}" destId="{AB25C38B-AAF0-4440-82A4-0B912DE822C4}" srcOrd="1" destOrd="0" presId="urn:microsoft.com/office/officeart/2005/8/layout/pList1"/>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AD36B9-D93D-4B83-95CD-43D53B5887D1}">
      <dsp:nvSpPr>
        <dsp:cNvPr id="0" name=""/>
        <dsp:cNvSpPr/>
      </dsp:nvSpPr>
      <dsp:spPr>
        <a:xfrm>
          <a:off x="0" y="922"/>
          <a:ext cx="1234067" cy="817089"/>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3000" r="-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B25C38B-AAF0-4440-82A4-0B912DE822C4}">
      <dsp:nvSpPr>
        <dsp:cNvPr id="0" name=""/>
        <dsp:cNvSpPr/>
      </dsp:nvSpPr>
      <dsp:spPr>
        <a:xfrm>
          <a:off x="483392" y="648089"/>
          <a:ext cx="211097" cy="548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0" numCol="1" spcCol="1270" anchor="t" anchorCtr="0">
          <a:noAutofit/>
        </a:bodyPr>
        <a:lstStyle/>
        <a:p>
          <a:pPr lvl="0" algn="ctr" defTabSz="222250">
            <a:lnSpc>
              <a:spcPct val="90000"/>
            </a:lnSpc>
            <a:spcBef>
              <a:spcPct val="0"/>
            </a:spcBef>
            <a:spcAft>
              <a:spcPct val="35000"/>
            </a:spcAft>
          </a:pPr>
          <a:endParaRPr kumimoji="1" lang="ja-JP" altLang="en-US" sz="500" kern="1200" dirty="0"/>
        </a:p>
      </dsp:txBody>
      <dsp:txXfrm>
        <a:off x="483392" y="648089"/>
        <a:ext cx="211097" cy="548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AD36B9-D93D-4B83-95CD-43D53B5887D1}">
      <dsp:nvSpPr>
        <dsp:cNvPr id="0" name=""/>
        <dsp:cNvSpPr/>
      </dsp:nvSpPr>
      <dsp:spPr>
        <a:xfrm rot="476339">
          <a:off x="94657" y="30619"/>
          <a:ext cx="1722615" cy="1223498"/>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7000" r="-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B25C38B-AAF0-4440-82A4-0B912DE822C4}">
      <dsp:nvSpPr>
        <dsp:cNvPr id="0" name=""/>
        <dsp:cNvSpPr/>
      </dsp:nvSpPr>
      <dsp:spPr>
        <a:xfrm>
          <a:off x="540810" y="1137430"/>
          <a:ext cx="437111" cy="1134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0" numCol="1" spcCol="1270" anchor="t" anchorCtr="0">
          <a:noAutofit/>
        </a:bodyPr>
        <a:lstStyle/>
        <a:p>
          <a:pPr lvl="0" algn="ctr" defTabSz="222250">
            <a:lnSpc>
              <a:spcPct val="90000"/>
            </a:lnSpc>
            <a:spcBef>
              <a:spcPct val="0"/>
            </a:spcBef>
            <a:spcAft>
              <a:spcPct val="35000"/>
            </a:spcAft>
          </a:pPr>
          <a:endParaRPr kumimoji="1" lang="ja-JP" altLang="en-US" sz="500" kern="1200" dirty="0"/>
        </a:p>
      </dsp:txBody>
      <dsp:txXfrm>
        <a:off x="540810" y="1137430"/>
        <a:ext cx="437111" cy="11348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AD36B9-D93D-4B83-95CD-43D53B5887D1}">
      <dsp:nvSpPr>
        <dsp:cNvPr id="0" name=""/>
        <dsp:cNvSpPr/>
      </dsp:nvSpPr>
      <dsp:spPr>
        <a:xfrm rot="21009665">
          <a:off x="317" y="-58661"/>
          <a:ext cx="614940" cy="832345"/>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4000" b="-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B25C38B-AAF0-4440-82A4-0B912DE822C4}">
      <dsp:nvSpPr>
        <dsp:cNvPr id="0" name=""/>
        <dsp:cNvSpPr/>
      </dsp:nvSpPr>
      <dsp:spPr>
        <a:xfrm>
          <a:off x="86353" y="754309"/>
          <a:ext cx="301108" cy="781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0" numCol="1" spcCol="1270" anchor="t" anchorCtr="0">
          <a:noAutofit/>
        </a:bodyPr>
        <a:lstStyle/>
        <a:p>
          <a:pPr lvl="0" algn="ctr" defTabSz="222250">
            <a:lnSpc>
              <a:spcPct val="90000"/>
            </a:lnSpc>
            <a:spcBef>
              <a:spcPct val="0"/>
            </a:spcBef>
            <a:spcAft>
              <a:spcPct val="35000"/>
            </a:spcAft>
          </a:pPr>
          <a:endParaRPr kumimoji="1" lang="ja-JP" altLang="en-US" sz="500" kern="1200" dirty="0"/>
        </a:p>
      </dsp:txBody>
      <dsp:txXfrm>
        <a:off x="86353" y="754309"/>
        <a:ext cx="301108" cy="7817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AD36B9-D93D-4B83-95CD-43D53B5887D1}">
      <dsp:nvSpPr>
        <dsp:cNvPr id="0" name=""/>
        <dsp:cNvSpPr/>
      </dsp:nvSpPr>
      <dsp:spPr>
        <a:xfrm rot="21358874">
          <a:off x="746" y="85081"/>
          <a:ext cx="1690694" cy="1143665"/>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8000" r="-8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B25C38B-AAF0-4440-82A4-0B912DE822C4}">
      <dsp:nvSpPr>
        <dsp:cNvPr id="0" name=""/>
        <dsp:cNvSpPr/>
      </dsp:nvSpPr>
      <dsp:spPr>
        <a:xfrm>
          <a:off x="489474" y="1042196"/>
          <a:ext cx="484933" cy="1259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0" numCol="1" spcCol="1270" anchor="t" anchorCtr="0">
          <a:noAutofit/>
        </a:bodyPr>
        <a:lstStyle/>
        <a:p>
          <a:pPr lvl="0" algn="ctr" defTabSz="222250">
            <a:lnSpc>
              <a:spcPct val="90000"/>
            </a:lnSpc>
            <a:spcBef>
              <a:spcPct val="0"/>
            </a:spcBef>
            <a:spcAft>
              <a:spcPct val="35000"/>
            </a:spcAft>
          </a:pPr>
          <a:endParaRPr kumimoji="1" lang="ja-JP" altLang="en-US" sz="500" kern="1200" dirty="0"/>
        </a:p>
      </dsp:txBody>
      <dsp:txXfrm>
        <a:off x="489474" y="1042196"/>
        <a:ext cx="484933" cy="1259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AD36B9-D93D-4B83-95CD-43D53B5887D1}">
      <dsp:nvSpPr>
        <dsp:cNvPr id="0" name=""/>
        <dsp:cNvSpPr/>
      </dsp:nvSpPr>
      <dsp:spPr>
        <a:xfrm rot="21280994">
          <a:off x="55037" y="81164"/>
          <a:ext cx="1679200" cy="1265884"/>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8000" r="-8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B25C38B-AAF0-4440-82A4-0B912DE822C4}">
      <dsp:nvSpPr>
        <dsp:cNvPr id="0" name=""/>
        <dsp:cNvSpPr/>
      </dsp:nvSpPr>
      <dsp:spPr>
        <a:xfrm>
          <a:off x="501995" y="1127062"/>
          <a:ext cx="537177" cy="1394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2672" tIns="42672" rIns="42672" bIns="0" numCol="1" spcCol="1270" anchor="t" anchorCtr="0">
          <a:noAutofit/>
        </a:bodyPr>
        <a:lstStyle/>
        <a:p>
          <a:pPr lvl="0" algn="ctr" defTabSz="266700">
            <a:lnSpc>
              <a:spcPct val="90000"/>
            </a:lnSpc>
            <a:spcBef>
              <a:spcPct val="0"/>
            </a:spcBef>
            <a:spcAft>
              <a:spcPct val="35000"/>
            </a:spcAft>
          </a:pPr>
          <a:endParaRPr kumimoji="1" lang="ja-JP" altLang="en-US" sz="600" kern="1200" dirty="0"/>
        </a:p>
      </dsp:txBody>
      <dsp:txXfrm>
        <a:off x="501995" y="1127062"/>
        <a:ext cx="537177" cy="139464"/>
      </dsp:txXfrm>
    </dsp:sp>
  </dsp:spTree>
</dsp:drawing>
</file>

<file path=ppt/diagrams/layout1.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67095" y="3243476"/>
            <a:ext cx="6427074" cy="223804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134190" y="5916560"/>
            <a:ext cx="5292884" cy="2668252"/>
          </a:xfrm>
        </p:spPr>
        <p:txBody>
          <a:bodyPr/>
          <a:lstStyle>
            <a:lvl1pPr marL="0" indent="0" algn="ctr">
              <a:buNone/>
              <a:defRPr>
                <a:solidFill>
                  <a:schemeClr val="tx1">
                    <a:tint val="75000"/>
                  </a:schemeClr>
                </a:solidFill>
              </a:defRPr>
            </a:lvl1pPr>
            <a:lvl2pPr marL="514350" indent="0" algn="ctr">
              <a:buNone/>
              <a:defRPr>
                <a:solidFill>
                  <a:schemeClr val="tx1">
                    <a:tint val="75000"/>
                  </a:schemeClr>
                </a:solidFill>
              </a:defRPr>
            </a:lvl2pPr>
            <a:lvl3pPr marL="1028700" indent="0" algn="ctr">
              <a:buNone/>
              <a:defRPr>
                <a:solidFill>
                  <a:schemeClr val="tx1">
                    <a:tint val="75000"/>
                  </a:schemeClr>
                </a:solidFill>
              </a:defRPr>
            </a:lvl3pPr>
            <a:lvl4pPr marL="1543050" indent="0" algn="ctr">
              <a:buNone/>
              <a:defRPr>
                <a:solidFill>
                  <a:schemeClr val="tx1">
                    <a:tint val="75000"/>
                  </a:schemeClr>
                </a:solidFill>
              </a:defRPr>
            </a:lvl4pPr>
            <a:lvl5pPr marL="2057400" indent="0" algn="ctr">
              <a:buNone/>
              <a:defRPr>
                <a:solidFill>
                  <a:schemeClr val="tx1">
                    <a:tint val="75000"/>
                  </a:schemeClr>
                </a:solidFill>
              </a:defRPr>
            </a:lvl5pPr>
            <a:lvl6pPr marL="2571750" indent="0" algn="ctr">
              <a:buNone/>
              <a:defRPr>
                <a:solidFill>
                  <a:schemeClr val="tx1">
                    <a:tint val="75000"/>
                  </a:schemeClr>
                </a:solidFill>
              </a:defRPr>
            </a:lvl6pPr>
            <a:lvl7pPr marL="3086100" indent="0" algn="ctr">
              <a:buNone/>
              <a:defRPr>
                <a:solidFill>
                  <a:schemeClr val="tx1">
                    <a:tint val="75000"/>
                  </a:schemeClr>
                </a:solidFill>
              </a:defRPr>
            </a:lvl7pPr>
            <a:lvl8pPr marL="3600450" indent="0" algn="ctr">
              <a:buNone/>
              <a:defRPr>
                <a:solidFill>
                  <a:schemeClr val="tx1">
                    <a:tint val="75000"/>
                  </a:schemeClr>
                </a:solidFill>
              </a:defRPr>
            </a:lvl8pPr>
            <a:lvl9pPr marL="41148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DB6A055F-4624-46BF-98CF-32D0893C4E35}" type="datetimeFigureOut">
              <a:rPr kumimoji="1" lang="ja-JP" altLang="en-US" smtClean="0"/>
              <a:t>2016/3/13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863B002-8D69-434C-8824-2D3EDAE2A390}" type="slidenum">
              <a:rPr kumimoji="1" lang="ja-JP" altLang="en-US" smtClean="0"/>
              <a:t>‹#›</a:t>
            </a:fld>
            <a:endParaRPr kumimoji="1" lang="ja-JP" altLang="en-US"/>
          </a:p>
        </p:txBody>
      </p:sp>
    </p:spTree>
    <p:extLst>
      <p:ext uri="{BB962C8B-B14F-4D97-AF65-F5344CB8AC3E}">
        <p14:creationId xmlns:p14="http://schemas.microsoft.com/office/powerpoint/2010/main" val="33827858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DB6A055F-4624-46BF-98CF-32D0893C4E35}" type="datetimeFigureOut">
              <a:rPr kumimoji="1" lang="ja-JP" altLang="en-US" smtClean="0"/>
              <a:t>2016/3/13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863B002-8D69-434C-8824-2D3EDAE2A390}" type="slidenum">
              <a:rPr kumimoji="1" lang="ja-JP" altLang="en-US" smtClean="0"/>
              <a:t>‹#›</a:t>
            </a:fld>
            <a:endParaRPr kumimoji="1" lang="ja-JP" altLang="en-US"/>
          </a:p>
        </p:txBody>
      </p:sp>
    </p:spTree>
    <p:extLst>
      <p:ext uri="{BB962C8B-B14F-4D97-AF65-F5344CB8AC3E}">
        <p14:creationId xmlns:p14="http://schemas.microsoft.com/office/powerpoint/2010/main" val="42418803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4111436" y="558304"/>
            <a:ext cx="1275964" cy="11876624"/>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283548" y="558304"/>
            <a:ext cx="3701869" cy="11876624"/>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DB6A055F-4624-46BF-98CF-32D0893C4E35}" type="datetimeFigureOut">
              <a:rPr kumimoji="1" lang="ja-JP" altLang="en-US" smtClean="0"/>
              <a:t>2016/3/13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863B002-8D69-434C-8824-2D3EDAE2A390}" type="slidenum">
              <a:rPr kumimoji="1" lang="ja-JP" altLang="en-US" smtClean="0"/>
              <a:t>‹#›</a:t>
            </a:fld>
            <a:endParaRPr kumimoji="1" lang="ja-JP" altLang="en-US"/>
          </a:p>
        </p:txBody>
      </p:sp>
    </p:spTree>
    <p:extLst>
      <p:ext uri="{BB962C8B-B14F-4D97-AF65-F5344CB8AC3E}">
        <p14:creationId xmlns:p14="http://schemas.microsoft.com/office/powerpoint/2010/main" val="4450438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DB6A055F-4624-46BF-98CF-32D0893C4E35}" type="datetimeFigureOut">
              <a:rPr kumimoji="1" lang="ja-JP" altLang="en-US" smtClean="0"/>
              <a:t>2016/3/13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863B002-8D69-434C-8824-2D3EDAE2A390}" type="slidenum">
              <a:rPr kumimoji="1" lang="ja-JP" altLang="en-US" smtClean="0"/>
              <a:t>‹#›</a:t>
            </a:fld>
            <a:endParaRPr kumimoji="1" lang="ja-JP" altLang="en-US"/>
          </a:p>
        </p:txBody>
      </p:sp>
    </p:spTree>
    <p:extLst>
      <p:ext uri="{BB962C8B-B14F-4D97-AF65-F5344CB8AC3E}">
        <p14:creationId xmlns:p14="http://schemas.microsoft.com/office/powerpoint/2010/main" val="17105694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97288" y="6709302"/>
            <a:ext cx="6427074" cy="2073696"/>
          </a:xfrm>
        </p:spPr>
        <p:txBody>
          <a:bodyPr anchor="t"/>
          <a:lstStyle>
            <a:lvl1pPr algn="l">
              <a:defRPr sz="45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597288" y="4425338"/>
            <a:ext cx="6427074" cy="2283965"/>
          </a:xfrm>
        </p:spPr>
        <p:txBody>
          <a:bodyPr anchor="b"/>
          <a:lstStyle>
            <a:lvl1pPr marL="0" indent="0">
              <a:buNone/>
              <a:defRPr sz="2300">
                <a:solidFill>
                  <a:schemeClr val="tx1">
                    <a:tint val="75000"/>
                  </a:schemeClr>
                </a:solidFill>
              </a:defRPr>
            </a:lvl1pPr>
            <a:lvl2pPr marL="514350" indent="0">
              <a:buNone/>
              <a:defRPr sz="2000">
                <a:solidFill>
                  <a:schemeClr val="tx1">
                    <a:tint val="75000"/>
                  </a:schemeClr>
                </a:solidFill>
              </a:defRPr>
            </a:lvl2pPr>
            <a:lvl3pPr marL="1028700" indent="0">
              <a:buNone/>
              <a:defRPr sz="1800">
                <a:solidFill>
                  <a:schemeClr val="tx1">
                    <a:tint val="75000"/>
                  </a:schemeClr>
                </a:solidFill>
              </a:defRPr>
            </a:lvl3pPr>
            <a:lvl4pPr marL="1543050" indent="0">
              <a:buNone/>
              <a:defRPr sz="1600">
                <a:solidFill>
                  <a:schemeClr val="tx1">
                    <a:tint val="75000"/>
                  </a:schemeClr>
                </a:solidFill>
              </a:defRPr>
            </a:lvl4pPr>
            <a:lvl5pPr marL="2057400" indent="0">
              <a:buNone/>
              <a:defRPr sz="1600">
                <a:solidFill>
                  <a:schemeClr val="tx1">
                    <a:tint val="75000"/>
                  </a:schemeClr>
                </a:solidFill>
              </a:defRPr>
            </a:lvl5pPr>
            <a:lvl6pPr marL="2571750" indent="0">
              <a:buNone/>
              <a:defRPr sz="1600">
                <a:solidFill>
                  <a:schemeClr val="tx1">
                    <a:tint val="75000"/>
                  </a:schemeClr>
                </a:solidFill>
              </a:defRPr>
            </a:lvl6pPr>
            <a:lvl7pPr marL="3086100" indent="0">
              <a:buNone/>
              <a:defRPr sz="1600">
                <a:solidFill>
                  <a:schemeClr val="tx1">
                    <a:tint val="75000"/>
                  </a:schemeClr>
                </a:solidFill>
              </a:defRPr>
            </a:lvl7pPr>
            <a:lvl8pPr marL="3600450" indent="0">
              <a:buNone/>
              <a:defRPr sz="1600">
                <a:solidFill>
                  <a:schemeClr val="tx1">
                    <a:tint val="75000"/>
                  </a:schemeClr>
                </a:solidFill>
              </a:defRPr>
            </a:lvl8pPr>
            <a:lvl9pPr marL="41148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DB6A055F-4624-46BF-98CF-32D0893C4E35}" type="datetimeFigureOut">
              <a:rPr kumimoji="1" lang="ja-JP" altLang="en-US" smtClean="0"/>
              <a:t>2016/3/13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863B002-8D69-434C-8824-2D3EDAE2A390}" type="slidenum">
              <a:rPr kumimoji="1" lang="ja-JP" altLang="en-US" smtClean="0"/>
              <a:t>‹#›</a:t>
            </a:fld>
            <a:endParaRPr kumimoji="1" lang="ja-JP" altLang="en-US"/>
          </a:p>
        </p:txBody>
      </p:sp>
    </p:spTree>
    <p:extLst>
      <p:ext uri="{BB962C8B-B14F-4D97-AF65-F5344CB8AC3E}">
        <p14:creationId xmlns:p14="http://schemas.microsoft.com/office/powerpoint/2010/main" val="8893615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283548" y="3248308"/>
            <a:ext cx="2488916" cy="9186620"/>
          </a:xfrm>
        </p:spPr>
        <p:txBody>
          <a:bodyPr/>
          <a:lstStyle>
            <a:lvl1pPr>
              <a:defRPr sz="3200"/>
            </a:lvl1pPr>
            <a:lvl2pPr>
              <a:defRPr sz="2700"/>
            </a:lvl2pPr>
            <a:lvl3pPr>
              <a:defRPr sz="23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2898485" y="3248308"/>
            <a:ext cx="2488916" cy="9186620"/>
          </a:xfrm>
        </p:spPr>
        <p:txBody>
          <a:bodyPr/>
          <a:lstStyle>
            <a:lvl1pPr>
              <a:defRPr sz="3200"/>
            </a:lvl1pPr>
            <a:lvl2pPr>
              <a:defRPr sz="2700"/>
            </a:lvl2pPr>
            <a:lvl3pPr>
              <a:defRPr sz="23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DB6A055F-4624-46BF-98CF-32D0893C4E35}" type="datetimeFigureOut">
              <a:rPr kumimoji="1" lang="ja-JP" altLang="en-US" smtClean="0"/>
              <a:t>2016/3/13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863B002-8D69-434C-8824-2D3EDAE2A390}" type="slidenum">
              <a:rPr kumimoji="1" lang="ja-JP" altLang="en-US" smtClean="0"/>
              <a:t>‹#›</a:t>
            </a:fld>
            <a:endParaRPr kumimoji="1" lang="ja-JP" altLang="en-US"/>
          </a:p>
        </p:txBody>
      </p:sp>
    </p:spTree>
    <p:extLst>
      <p:ext uri="{BB962C8B-B14F-4D97-AF65-F5344CB8AC3E}">
        <p14:creationId xmlns:p14="http://schemas.microsoft.com/office/powerpoint/2010/main" val="4124022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378063" y="418123"/>
            <a:ext cx="6805137" cy="1740165"/>
          </a:xfrm>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378064" y="2337138"/>
            <a:ext cx="3340871" cy="974008"/>
          </a:xfrm>
        </p:spPr>
        <p:txBody>
          <a:bodyPr anchor="b"/>
          <a:lstStyle>
            <a:lvl1pPr marL="0" indent="0">
              <a:buNone/>
              <a:defRPr sz="2700" b="1"/>
            </a:lvl1pPr>
            <a:lvl2pPr marL="514350" indent="0">
              <a:buNone/>
              <a:defRPr sz="2300" b="1"/>
            </a:lvl2pPr>
            <a:lvl3pPr marL="1028700" indent="0">
              <a:buNone/>
              <a:defRPr sz="2000" b="1"/>
            </a:lvl3pPr>
            <a:lvl4pPr marL="1543050" indent="0">
              <a:buNone/>
              <a:defRPr sz="1800" b="1"/>
            </a:lvl4pPr>
            <a:lvl5pPr marL="2057400" indent="0">
              <a:buNone/>
              <a:defRPr sz="1800" b="1"/>
            </a:lvl5pPr>
            <a:lvl6pPr marL="2571750" indent="0">
              <a:buNone/>
              <a:defRPr sz="1800" b="1"/>
            </a:lvl6pPr>
            <a:lvl7pPr marL="3086100" indent="0">
              <a:buNone/>
              <a:defRPr sz="1800" b="1"/>
            </a:lvl7pPr>
            <a:lvl8pPr marL="3600450" indent="0">
              <a:buNone/>
              <a:defRPr sz="1800" b="1"/>
            </a:lvl8pPr>
            <a:lvl9pPr marL="4114800" indent="0">
              <a:buNone/>
              <a:defRPr sz="18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378064" y="3311146"/>
            <a:ext cx="3340871" cy="6015653"/>
          </a:xfrm>
        </p:spPr>
        <p:txBody>
          <a:bodyPr/>
          <a:lstStyle>
            <a:lvl1pPr>
              <a:defRPr sz="2700"/>
            </a:lvl1pPr>
            <a:lvl2pPr>
              <a:defRPr sz="23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3841017" y="2337138"/>
            <a:ext cx="3342183" cy="974008"/>
          </a:xfrm>
        </p:spPr>
        <p:txBody>
          <a:bodyPr anchor="b"/>
          <a:lstStyle>
            <a:lvl1pPr marL="0" indent="0">
              <a:buNone/>
              <a:defRPr sz="2700" b="1"/>
            </a:lvl1pPr>
            <a:lvl2pPr marL="514350" indent="0">
              <a:buNone/>
              <a:defRPr sz="2300" b="1"/>
            </a:lvl2pPr>
            <a:lvl3pPr marL="1028700" indent="0">
              <a:buNone/>
              <a:defRPr sz="2000" b="1"/>
            </a:lvl3pPr>
            <a:lvl4pPr marL="1543050" indent="0">
              <a:buNone/>
              <a:defRPr sz="1800" b="1"/>
            </a:lvl4pPr>
            <a:lvl5pPr marL="2057400" indent="0">
              <a:buNone/>
              <a:defRPr sz="1800" b="1"/>
            </a:lvl5pPr>
            <a:lvl6pPr marL="2571750" indent="0">
              <a:buNone/>
              <a:defRPr sz="1800" b="1"/>
            </a:lvl6pPr>
            <a:lvl7pPr marL="3086100" indent="0">
              <a:buNone/>
              <a:defRPr sz="1800" b="1"/>
            </a:lvl7pPr>
            <a:lvl8pPr marL="3600450" indent="0">
              <a:buNone/>
              <a:defRPr sz="1800" b="1"/>
            </a:lvl8pPr>
            <a:lvl9pPr marL="4114800" indent="0">
              <a:buNone/>
              <a:defRPr sz="18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3841017" y="3311146"/>
            <a:ext cx="3342183" cy="6015653"/>
          </a:xfrm>
        </p:spPr>
        <p:txBody>
          <a:bodyPr/>
          <a:lstStyle>
            <a:lvl1pPr>
              <a:defRPr sz="2700"/>
            </a:lvl1pPr>
            <a:lvl2pPr>
              <a:defRPr sz="23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DB6A055F-4624-46BF-98CF-32D0893C4E35}" type="datetimeFigureOut">
              <a:rPr kumimoji="1" lang="ja-JP" altLang="en-US" smtClean="0"/>
              <a:t>2016/3/13</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8863B002-8D69-434C-8824-2D3EDAE2A390}" type="slidenum">
              <a:rPr kumimoji="1" lang="ja-JP" altLang="en-US" smtClean="0"/>
              <a:t>‹#›</a:t>
            </a:fld>
            <a:endParaRPr kumimoji="1" lang="ja-JP" altLang="en-US"/>
          </a:p>
        </p:txBody>
      </p:sp>
    </p:spTree>
    <p:extLst>
      <p:ext uri="{BB962C8B-B14F-4D97-AF65-F5344CB8AC3E}">
        <p14:creationId xmlns:p14="http://schemas.microsoft.com/office/powerpoint/2010/main" val="42711467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DB6A055F-4624-46BF-98CF-32D0893C4E35}" type="datetimeFigureOut">
              <a:rPr kumimoji="1" lang="ja-JP" altLang="en-US" smtClean="0"/>
              <a:t>2016/3/13</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8863B002-8D69-434C-8824-2D3EDAE2A390}" type="slidenum">
              <a:rPr kumimoji="1" lang="ja-JP" altLang="en-US" smtClean="0"/>
              <a:t>‹#›</a:t>
            </a:fld>
            <a:endParaRPr kumimoji="1" lang="ja-JP" altLang="en-US"/>
          </a:p>
        </p:txBody>
      </p:sp>
    </p:spTree>
    <p:extLst>
      <p:ext uri="{BB962C8B-B14F-4D97-AF65-F5344CB8AC3E}">
        <p14:creationId xmlns:p14="http://schemas.microsoft.com/office/powerpoint/2010/main" val="4288351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DB6A055F-4624-46BF-98CF-32D0893C4E35}" type="datetimeFigureOut">
              <a:rPr kumimoji="1" lang="ja-JP" altLang="en-US" smtClean="0"/>
              <a:t>2016/3/13</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8863B002-8D69-434C-8824-2D3EDAE2A390}" type="slidenum">
              <a:rPr kumimoji="1" lang="ja-JP" altLang="en-US" smtClean="0"/>
              <a:t>‹#›</a:t>
            </a:fld>
            <a:endParaRPr kumimoji="1" lang="ja-JP" altLang="en-US"/>
          </a:p>
        </p:txBody>
      </p:sp>
    </p:spTree>
    <p:extLst>
      <p:ext uri="{BB962C8B-B14F-4D97-AF65-F5344CB8AC3E}">
        <p14:creationId xmlns:p14="http://schemas.microsoft.com/office/powerpoint/2010/main" val="39948831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78064" y="415707"/>
            <a:ext cx="2487604" cy="1769167"/>
          </a:xfrm>
        </p:spPr>
        <p:txBody>
          <a:bodyPr anchor="b"/>
          <a:lstStyle>
            <a:lvl1pPr algn="l">
              <a:defRPr sz="23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2956244" y="415707"/>
            <a:ext cx="4226957" cy="8911094"/>
          </a:xfrm>
        </p:spPr>
        <p:txBody>
          <a:bodyPr/>
          <a:lstStyle>
            <a:lvl1pPr>
              <a:defRPr sz="3600"/>
            </a:lvl1pPr>
            <a:lvl2pPr>
              <a:defRPr sz="3200"/>
            </a:lvl2pPr>
            <a:lvl3pPr>
              <a:defRPr sz="2700"/>
            </a:lvl3pPr>
            <a:lvl4pPr>
              <a:defRPr sz="2300"/>
            </a:lvl4pPr>
            <a:lvl5pPr>
              <a:defRPr sz="2300"/>
            </a:lvl5pPr>
            <a:lvl6pPr>
              <a:defRPr sz="2300"/>
            </a:lvl6pPr>
            <a:lvl7pPr>
              <a:defRPr sz="2300"/>
            </a:lvl7pPr>
            <a:lvl8pPr>
              <a:defRPr sz="2300"/>
            </a:lvl8pPr>
            <a:lvl9pPr>
              <a:defRPr sz="23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378064" y="2184874"/>
            <a:ext cx="2487604" cy="7141927"/>
          </a:xfrm>
        </p:spPr>
        <p:txBody>
          <a:bodyPr/>
          <a:lstStyle>
            <a:lvl1pPr marL="0" indent="0">
              <a:buNone/>
              <a:defRPr sz="1600"/>
            </a:lvl1pPr>
            <a:lvl2pPr marL="514350" indent="0">
              <a:buNone/>
              <a:defRPr sz="1400"/>
            </a:lvl2pPr>
            <a:lvl3pPr marL="1028700" indent="0">
              <a:buNone/>
              <a:defRPr sz="1100"/>
            </a:lvl3pPr>
            <a:lvl4pPr marL="1543050" indent="0">
              <a:buNone/>
              <a:defRPr sz="1000"/>
            </a:lvl4pPr>
            <a:lvl5pPr marL="2057400" indent="0">
              <a:buNone/>
              <a:defRPr sz="1000"/>
            </a:lvl5pPr>
            <a:lvl6pPr marL="2571750" indent="0">
              <a:buNone/>
              <a:defRPr sz="1000"/>
            </a:lvl6pPr>
            <a:lvl7pPr marL="3086100" indent="0">
              <a:buNone/>
              <a:defRPr sz="1000"/>
            </a:lvl7pPr>
            <a:lvl8pPr marL="3600450" indent="0">
              <a:buNone/>
              <a:defRPr sz="1000"/>
            </a:lvl8pPr>
            <a:lvl9pPr marL="41148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DB6A055F-4624-46BF-98CF-32D0893C4E35}" type="datetimeFigureOut">
              <a:rPr kumimoji="1" lang="ja-JP" altLang="en-US" smtClean="0"/>
              <a:t>2016/3/13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863B002-8D69-434C-8824-2D3EDAE2A390}" type="slidenum">
              <a:rPr kumimoji="1" lang="ja-JP" altLang="en-US" smtClean="0"/>
              <a:t>‹#›</a:t>
            </a:fld>
            <a:endParaRPr kumimoji="1" lang="ja-JP" altLang="en-US"/>
          </a:p>
        </p:txBody>
      </p:sp>
    </p:spTree>
    <p:extLst>
      <p:ext uri="{BB962C8B-B14F-4D97-AF65-F5344CB8AC3E}">
        <p14:creationId xmlns:p14="http://schemas.microsoft.com/office/powerpoint/2010/main" val="4137073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482060" y="7308692"/>
            <a:ext cx="4536758" cy="862833"/>
          </a:xfrm>
        </p:spPr>
        <p:txBody>
          <a:bodyPr anchor="b"/>
          <a:lstStyle>
            <a:lvl1pPr algn="l">
              <a:defRPr sz="23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482060" y="932921"/>
            <a:ext cx="4536758" cy="6264593"/>
          </a:xfrm>
        </p:spPr>
        <p:txBody>
          <a:bodyPr/>
          <a:lstStyle>
            <a:lvl1pPr marL="0" indent="0">
              <a:buNone/>
              <a:defRPr sz="3600"/>
            </a:lvl1pPr>
            <a:lvl2pPr marL="514350" indent="0">
              <a:buNone/>
              <a:defRPr sz="3200"/>
            </a:lvl2pPr>
            <a:lvl3pPr marL="1028700" indent="0">
              <a:buNone/>
              <a:defRPr sz="2700"/>
            </a:lvl3pPr>
            <a:lvl4pPr marL="1543050" indent="0">
              <a:buNone/>
              <a:defRPr sz="2300"/>
            </a:lvl4pPr>
            <a:lvl5pPr marL="2057400" indent="0">
              <a:buNone/>
              <a:defRPr sz="2300"/>
            </a:lvl5pPr>
            <a:lvl6pPr marL="2571750" indent="0">
              <a:buNone/>
              <a:defRPr sz="2300"/>
            </a:lvl6pPr>
            <a:lvl7pPr marL="3086100" indent="0">
              <a:buNone/>
              <a:defRPr sz="2300"/>
            </a:lvl7pPr>
            <a:lvl8pPr marL="3600450" indent="0">
              <a:buNone/>
              <a:defRPr sz="2300"/>
            </a:lvl8pPr>
            <a:lvl9pPr marL="4114800" indent="0">
              <a:buNone/>
              <a:defRPr sz="2300"/>
            </a:lvl9pPr>
          </a:lstStyle>
          <a:p>
            <a:endParaRPr kumimoji="1" lang="ja-JP" altLang="en-US"/>
          </a:p>
        </p:txBody>
      </p:sp>
      <p:sp>
        <p:nvSpPr>
          <p:cNvPr id="4" name="テキスト プレースホルダー 3"/>
          <p:cNvSpPr>
            <a:spLocks noGrp="1"/>
          </p:cNvSpPr>
          <p:nvPr>
            <p:ph type="body" sz="half" idx="2"/>
          </p:nvPr>
        </p:nvSpPr>
        <p:spPr>
          <a:xfrm>
            <a:off x="1482060" y="8171525"/>
            <a:ext cx="4536758" cy="1225365"/>
          </a:xfrm>
        </p:spPr>
        <p:txBody>
          <a:bodyPr/>
          <a:lstStyle>
            <a:lvl1pPr marL="0" indent="0">
              <a:buNone/>
              <a:defRPr sz="1600"/>
            </a:lvl1pPr>
            <a:lvl2pPr marL="514350" indent="0">
              <a:buNone/>
              <a:defRPr sz="1400"/>
            </a:lvl2pPr>
            <a:lvl3pPr marL="1028700" indent="0">
              <a:buNone/>
              <a:defRPr sz="1100"/>
            </a:lvl3pPr>
            <a:lvl4pPr marL="1543050" indent="0">
              <a:buNone/>
              <a:defRPr sz="1000"/>
            </a:lvl4pPr>
            <a:lvl5pPr marL="2057400" indent="0">
              <a:buNone/>
              <a:defRPr sz="1000"/>
            </a:lvl5pPr>
            <a:lvl6pPr marL="2571750" indent="0">
              <a:buNone/>
              <a:defRPr sz="1000"/>
            </a:lvl6pPr>
            <a:lvl7pPr marL="3086100" indent="0">
              <a:buNone/>
              <a:defRPr sz="1000"/>
            </a:lvl7pPr>
            <a:lvl8pPr marL="3600450" indent="0">
              <a:buNone/>
              <a:defRPr sz="1000"/>
            </a:lvl8pPr>
            <a:lvl9pPr marL="41148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DB6A055F-4624-46BF-98CF-32D0893C4E35}" type="datetimeFigureOut">
              <a:rPr kumimoji="1" lang="ja-JP" altLang="en-US" smtClean="0"/>
              <a:t>2016/3/13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863B002-8D69-434C-8824-2D3EDAE2A390}" type="slidenum">
              <a:rPr kumimoji="1" lang="ja-JP" altLang="en-US" smtClean="0"/>
              <a:t>‹#›</a:t>
            </a:fld>
            <a:endParaRPr kumimoji="1" lang="ja-JP" altLang="en-US"/>
          </a:p>
        </p:txBody>
      </p:sp>
    </p:spTree>
    <p:extLst>
      <p:ext uri="{BB962C8B-B14F-4D97-AF65-F5344CB8AC3E}">
        <p14:creationId xmlns:p14="http://schemas.microsoft.com/office/powerpoint/2010/main" val="12353361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378063" y="418123"/>
            <a:ext cx="6805137" cy="1740165"/>
          </a:xfrm>
          <a:prstGeom prst="rect">
            <a:avLst/>
          </a:prstGeom>
        </p:spPr>
        <p:txBody>
          <a:bodyPr vert="horz" lIns="102870" tIns="51435" rIns="102870" bIns="51435"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378063" y="2436232"/>
            <a:ext cx="6805137" cy="6890569"/>
          </a:xfrm>
          <a:prstGeom prst="rect">
            <a:avLst/>
          </a:prstGeom>
        </p:spPr>
        <p:txBody>
          <a:bodyPr vert="horz" lIns="102870" tIns="51435" rIns="102870" bIns="51435"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378063" y="9677250"/>
            <a:ext cx="1764295" cy="555886"/>
          </a:xfrm>
          <a:prstGeom prst="rect">
            <a:avLst/>
          </a:prstGeom>
        </p:spPr>
        <p:txBody>
          <a:bodyPr vert="horz" lIns="102870" tIns="51435" rIns="102870" bIns="51435" rtlCol="0" anchor="ctr"/>
          <a:lstStyle>
            <a:lvl1pPr algn="l">
              <a:defRPr sz="1400">
                <a:solidFill>
                  <a:schemeClr val="tx1">
                    <a:tint val="75000"/>
                  </a:schemeClr>
                </a:solidFill>
              </a:defRPr>
            </a:lvl1pPr>
          </a:lstStyle>
          <a:p>
            <a:fld id="{DB6A055F-4624-46BF-98CF-32D0893C4E35}" type="datetimeFigureOut">
              <a:rPr kumimoji="1" lang="ja-JP" altLang="en-US" smtClean="0"/>
              <a:t>2016/3/13</a:t>
            </a:fld>
            <a:endParaRPr kumimoji="1" lang="ja-JP" altLang="en-US"/>
          </a:p>
        </p:txBody>
      </p:sp>
      <p:sp>
        <p:nvSpPr>
          <p:cNvPr id="5" name="フッター プレースホルダー 4"/>
          <p:cNvSpPr>
            <a:spLocks noGrp="1"/>
          </p:cNvSpPr>
          <p:nvPr>
            <p:ph type="ftr" sz="quarter" idx="3"/>
          </p:nvPr>
        </p:nvSpPr>
        <p:spPr>
          <a:xfrm>
            <a:off x="2583432" y="9677250"/>
            <a:ext cx="2394400" cy="555886"/>
          </a:xfrm>
          <a:prstGeom prst="rect">
            <a:avLst/>
          </a:prstGeom>
        </p:spPr>
        <p:txBody>
          <a:bodyPr vert="horz" lIns="102870" tIns="51435" rIns="102870" bIns="51435" rtlCol="0" anchor="ctr"/>
          <a:lstStyle>
            <a:lvl1pPr algn="ctr">
              <a:defRPr sz="14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5418905" y="9677250"/>
            <a:ext cx="1764295" cy="555886"/>
          </a:xfrm>
          <a:prstGeom prst="rect">
            <a:avLst/>
          </a:prstGeom>
        </p:spPr>
        <p:txBody>
          <a:bodyPr vert="horz" lIns="102870" tIns="51435" rIns="102870" bIns="51435" rtlCol="0" anchor="ctr"/>
          <a:lstStyle>
            <a:lvl1pPr algn="r">
              <a:defRPr sz="1400">
                <a:solidFill>
                  <a:schemeClr val="tx1">
                    <a:tint val="75000"/>
                  </a:schemeClr>
                </a:solidFill>
              </a:defRPr>
            </a:lvl1pPr>
          </a:lstStyle>
          <a:p>
            <a:fld id="{8863B002-8D69-434C-8824-2D3EDAE2A390}" type="slidenum">
              <a:rPr kumimoji="1" lang="ja-JP" altLang="en-US" smtClean="0"/>
              <a:t>‹#›</a:t>
            </a:fld>
            <a:endParaRPr kumimoji="1" lang="ja-JP" altLang="en-US"/>
          </a:p>
        </p:txBody>
      </p:sp>
    </p:spTree>
    <p:extLst>
      <p:ext uri="{BB962C8B-B14F-4D97-AF65-F5344CB8AC3E}">
        <p14:creationId xmlns:p14="http://schemas.microsoft.com/office/powerpoint/2010/main" val="39370935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28700" rtl="0" eaLnBrk="1" latinLnBrk="0" hangingPunct="1">
        <a:spcBef>
          <a:spcPct val="0"/>
        </a:spcBef>
        <a:buNone/>
        <a:defRPr kumimoji="1" sz="5000" kern="1200">
          <a:solidFill>
            <a:schemeClr val="tx1"/>
          </a:solidFill>
          <a:latin typeface="+mj-lt"/>
          <a:ea typeface="+mj-ea"/>
          <a:cs typeface="+mj-cs"/>
        </a:defRPr>
      </a:lvl1pPr>
    </p:titleStyle>
    <p:bodyStyle>
      <a:lvl1pPr marL="385763" indent="-385763" algn="l" defTabSz="1028700"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1pPr>
      <a:lvl2pPr marL="835819" indent="-321469" algn="l" defTabSz="10287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2pPr>
      <a:lvl3pPr marL="1285875" indent="-257175" algn="l" defTabSz="1028700" rtl="0" eaLnBrk="1" latinLnBrk="0" hangingPunct="1">
        <a:spcBef>
          <a:spcPct val="20000"/>
        </a:spcBef>
        <a:buFont typeface="Arial" panose="020B0604020202020204" pitchFamily="34" charset="0"/>
        <a:buChar char="•"/>
        <a:defRPr kumimoji="1" sz="2700" kern="1200">
          <a:solidFill>
            <a:schemeClr val="tx1"/>
          </a:solidFill>
          <a:latin typeface="+mn-lt"/>
          <a:ea typeface="+mn-ea"/>
          <a:cs typeface="+mn-cs"/>
        </a:defRPr>
      </a:lvl3pPr>
      <a:lvl4pPr marL="1800225" indent="-257175" algn="l" defTabSz="1028700" rtl="0" eaLnBrk="1" latinLnBrk="0" hangingPunct="1">
        <a:spcBef>
          <a:spcPct val="20000"/>
        </a:spcBef>
        <a:buFont typeface="Arial" panose="020B0604020202020204" pitchFamily="34" charset="0"/>
        <a:buChar char="–"/>
        <a:defRPr kumimoji="1" sz="2300" kern="1200">
          <a:solidFill>
            <a:schemeClr val="tx1"/>
          </a:solidFill>
          <a:latin typeface="+mn-lt"/>
          <a:ea typeface="+mn-ea"/>
          <a:cs typeface="+mn-cs"/>
        </a:defRPr>
      </a:lvl4pPr>
      <a:lvl5pPr marL="2314575" indent="-257175" algn="l" defTabSz="1028700" rtl="0" eaLnBrk="1" latinLnBrk="0" hangingPunct="1">
        <a:spcBef>
          <a:spcPct val="20000"/>
        </a:spcBef>
        <a:buFont typeface="Arial" panose="020B0604020202020204" pitchFamily="34" charset="0"/>
        <a:buChar char="»"/>
        <a:defRPr kumimoji="1" sz="2300" kern="1200">
          <a:solidFill>
            <a:schemeClr val="tx1"/>
          </a:solidFill>
          <a:latin typeface="+mn-lt"/>
          <a:ea typeface="+mn-ea"/>
          <a:cs typeface="+mn-cs"/>
        </a:defRPr>
      </a:lvl5pPr>
      <a:lvl6pPr marL="2828925" indent="-257175" algn="l" defTabSz="1028700" rtl="0" eaLnBrk="1" latinLnBrk="0" hangingPunct="1">
        <a:spcBef>
          <a:spcPct val="20000"/>
        </a:spcBef>
        <a:buFont typeface="Arial" panose="020B0604020202020204" pitchFamily="34" charset="0"/>
        <a:buChar char="•"/>
        <a:defRPr kumimoji="1" sz="2300" kern="1200">
          <a:solidFill>
            <a:schemeClr val="tx1"/>
          </a:solidFill>
          <a:latin typeface="+mn-lt"/>
          <a:ea typeface="+mn-ea"/>
          <a:cs typeface="+mn-cs"/>
        </a:defRPr>
      </a:lvl6pPr>
      <a:lvl7pPr marL="3343275" indent="-257175" algn="l" defTabSz="1028700" rtl="0" eaLnBrk="1" latinLnBrk="0" hangingPunct="1">
        <a:spcBef>
          <a:spcPct val="20000"/>
        </a:spcBef>
        <a:buFont typeface="Arial" panose="020B0604020202020204" pitchFamily="34" charset="0"/>
        <a:buChar char="•"/>
        <a:defRPr kumimoji="1" sz="2300" kern="1200">
          <a:solidFill>
            <a:schemeClr val="tx1"/>
          </a:solidFill>
          <a:latin typeface="+mn-lt"/>
          <a:ea typeface="+mn-ea"/>
          <a:cs typeface="+mn-cs"/>
        </a:defRPr>
      </a:lvl7pPr>
      <a:lvl8pPr marL="3857625" indent="-257175" algn="l" defTabSz="1028700" rtl="0" eaLnBrk="1" latinLnBrk="0" hangingPunct="1">
        <a:spcBef>
          <a:spcPct val="20000"/>
        </a:spcBef>
        <a:buFont typeface="Arial" panose="020B0604020202020204" pitchFamily="34" charset="0"/>
        <a:buChar char="•"/>
        <a:defRPr kumimoji="1" sz="2300" kern="1200">
          <a:solidFill>
            <a:schemeClr val="tx1"/>
          </a:solidFill>
          <a:latin typeface="+mn-lt"/>
          <a:ea typeface="+mn-ea"/>
          <a:cs typeface="+mn-cs"/>
        </a:defRPr>
      </a:lvl8pPr>
      <a:lvl9pPr marL="4371975" indent="-257175" algn="l" defTabSz="1028700" rtl="0" eaLnBrk="1" latinLnBrk="0" hangingPunct="1">
        <a:spcBef>
          <a:spcPct val="20000"/>
        </a:spcBef>
        <a:buFont typeface="Arial" panose="020B0604020202020204" pitchFamily="34" charset="0"/>
        <a:buChar char="•"/>
        <a:defRPr kumimoji="1" sz="2300" kern="1200">
          <a:solidFill>
            <a:schemeClr val="tx1"/>
          </a:solidFill>
          <a:latin typeface="+mn-lt"/>
          <a:ea typeface="+mn-ea"/>
          <a:cs typeface="+mn-cs"/>
        </a:defRPr>
      </a:lvl9pPr>
    </p:bodyStyle>
    <p:otherStyle>
      <a:defPPr>
        <a:defRPr lang="ja-JP"/>
      </a:defPPr>
      <a:lvl1pPr marL="0" algn="l" defTabSz="1028700" rtl="0" eaLnBrk="1" latinLnBrk="0" hangingPunct="1">
        <a:defRPr kumimoji="1" sz="2000" kern="1200">
          <a:solidFill>
            <a:schemeClr val="tx1"/>
          </a:solidFill>
          <a:latin typeface="+mn-lt"/>
          <a:ea typeface="+mn-ea"/>
          <a:cs typeface="+mn-cs"/>
        </a:defRPr>
      </a:lvl1pPr>
      <a:lvl2pPr marL="514350" algn="l" defTabSz="1028700" rtl="0" eaLnBrk="1" latinLnBrk="0" hangingPunct="1">
        <a:defRPr kumimoji="1" sz="2000" kern="1200">
          <a:solidFill>
            <a:schemeClr val="tx1"/>
          </a:solidFill>
          <a:latin typeface="+mn-lt"/>
          <a:ea typeface="+mn-ea"/>
          <a:cs typeface="+mn-cs"/>
        </a:defRPr>
      </a:lvl2pPr>
      <a:lvl3pPr marL="1028700" algn="l" defTabSz="1028700" rtl="0" eaLnBrk="1" latinLnBrk="0" hangingPunct="1">
        <a:defRPr kumimoji="1" sz="2000" kern="1200">
          <a:solidFill>
            <a:schemeClr val="tx1"/>
          </a:solidFill>
          <a:latin typeface="+mn-lt"/>
          <a:ea typeface="+mn-ea"/>
          <a:cs typeface="+mn-cs"/>
        </a:defRPr>
      </a:lvl3pPr>
      <a:lvl4pPr marL="1543050" algn="l" defTabSz="1028700" rtl="0" eaLnBrk="1" latinLnBrk="0" hangingPunct="1">
        <a:defRPr kumimoji="1" sz="2000" kern="1200">
          <a:solidFill>
            <a:schemeClr val="tx1"/>
          </a:solidFill>
          <a:latin typeface="+mn-lt"/>
          <a:ea typeface="+mn-ea"/>
          <a:cs typeface="+mn-cs"/>
        </a:defRPr>
      </a:lvl4pPr>
      <a:lvl5pPr marL="2057400" algn="l" defTabSz="1028700" rtl="0" eaLnBrk="1" latinLnBrk="0" hangingPunct="1">
        <a:defRPr kumimoji="1" sz="2000" kern="1200">
          <a:solidFill>
            <a:schemeClr val="tx1"/>
          </a:solidFill>
          <a:latin typeface="+mn-lt"/>
          <a:ea typeface="+mn-ea"/>
          <a:cs typeface="+mn-cs"/>
        </a:defRPr>
      </a:lvl5pPr>
      <a:lvl6pPr marL="2571750" algn="l" defTabSz="1028700" rtl="0" eaLnBrk="1" latinLnBrk="0" hangingPunct="1">
        <a:defRPr kumimoji="1" sz="2000" kern="1200">
          <a:solidFill>
            <a:schemeClr val="tx1"/>
          </a:solidFill>
          <a:latin typeface="+mn-lt"/>
          <a:ea typeface="+mn-ea"/>
          <a:cs typeface="+mn-cs"/>
        </a:defRPr>
      </a:lvl6pPr>
      <a:lvl7pPr marL="3086100" algn="l" defTabSz="1028700" rtl="0" eaLnBrk="1" latinLnBrk="0" hangingPunct="1">
        <a:defRPr kumimoji="1" sz="2000" kern="1200">
          <a:solidFill>
            <a:schemeClr val="tx1"/>
          </a:solidFill>
          <a:latin typeface="+mn-lt"/>
          <a:ea typeface="+mn-ea"/>
          <a:cs typeface="+mn-cs"/>
        </a:defRPr>
      </a:lvl7pPr>
      <a:lvl8pPr marL="3600450" algn="l" defTabSz="1028700" rtl="0" eaLnBrk="1" latinLnBrk="0" hangingPunct="1">
        <a:defRPr kumimoji="1" sz="2000" kern="1200">
          <a:solidFill>
            <a:schemeClr val="tx1"/>
          </a:solidFill>
          <a:latin typeface="+mn-lt"/>
          <a:ea typeface="+mn-ea"/>
          <a:cs typeface="+mn-cs"/>
        </a:defRPr>
      </a:lvl8pPr>
      <a:lvl9pPr marL="4114800" algn="l" defTabSz="1028700" rtl="0" eaLnBrk="1" latinLnBrk="0" hangingPunct="1">
        <a:defRPr kumimoji="1"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26" Type="http://schemas.openxmlformats.org/officeDocument/2006/relationships/diagramColors" Target="../diagrams/colors5.xml"/><Relationship Id="rId3" Type="http://schemas.openxmlformats.org/officeDocument/2006/relationships/diagramData" Target="../diagrams/data1.xml"/><Relationship Id="rId21" Type="http://schemas.openxmlformats.org/officeDocument/2006/relationships/diagramColors" Target="../diagrams/colors4.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5" Type="http://schemas.openxmlformats.org/officeDocument/2006/relationships/diagramQuickStyle" Target="../diagrams/quickStyle5.xml"/><Relationship Id="rId2" Type="http://schemas.openxmlformats.org/officeDocument/2006/relationships/image" Target="../media/image1.jpg"/><Relationship Id="rId16" Type="http://schemas.openxmlformats.org/officeDocument/2006/relationships/diagramColors" Target="../diagrams/colors3.xml"/><Relationship Id="rId20" Type="http://schemas.openxmlformats.org/officeDocument/2006/relationships/diagramQuickStyle" Target="../diagrams/quickStyle4.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24" Type="http://schemas.openxmlformats.org/officeDocument/2006/relationships/diagramLayout" Target="../diagrams/layout5.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23" Type="http://schemas.openxmlformats.org/officeDocument/2006/relationships/diagramData" Target="../diagrams/data5.xml"/><Relationship Id="rId10" Type="http://schemas.openxmlformats.org/officeDocument/2006/relationships/diagramQuickStyle" Target="../diagrams/quickStyle2.xml"/><Relationship Id="rId19" Type="http://schemas.openxmlformats.org/officeDocument/2006/relationships/diagramLayout" Target="../diagrams/layout4.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 Id="rId27" Type="http://schemas.microsoft.com/office/2007/relationships/diagramDrawing" Target="../diagrams/drawing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223" y="-48435"/>
            <a:ext cx="7344816" cy="10393841"/>
          </a:xfrm>
          <a:prstGeom prst="rect">
            <a:avLst/>
          </a:prstGeom>
        </p:spPr>
      </p:pic>
      <p:sp>
        <p:nvSpPr>
          <p:cNvPr id="5" name="テキスト ボックス 4"/>
          <p:cNvSpPr txBox="1"/>
          <p:nvPr/>
        </p:nvSpPr>
        <p:spPr>
          <a:xfrm>
            <a:off x="3060551" y="251942"/>
            <a:ext cx="4176464" cy="1723549"/>
          </a:xfrm>
          <a:prstGeom prst="rect">
            <a:avLst/>
          </a:prstGeom>
          <a:noFill/>
        </p:spPr>
        <p:txBody>
          <a:bodyPr wrap="square" rtlCol="0">
            <a:spAutoFit/>
          </a:bodyPr>
          <a:lstStyle/>
          <a:p>
            <a:pPr algn="ctr"/>
            <a:r>
              <a:rPr kumimoji="1" lang="ja-JP" altLang="en-US" sz="5300" spc="-150" dirty="0" smtClean="0">
                <a:solidFill>
                  <a:srgbClr val="00A5DE"/>
                </a:solidFill>
                <a:effectLst>
                  <a:glow rad="101600">
                    <a:schemeClr val="bg1">
                      <a:alpha val="98000"/>
                    </a:schemeClr>
                  </a:glow>
                </a:effectLst>
                <a:latin typeface="ＭＳ 明朝" panose="02020609040205080304" pitchFamily="17" charset="-128"/>
                <a:ea typeface="ＭＳ 明朝" panose="02020609040205080304" pitchFamily="17" charset="-128"/>
              </a:rPr>
              <a:t>共働き家族に</a:t>
            </a:r>
            <a:endParaRPr kumimoji="1" lang="en-US" altLang="ja-JP" sz="5300" spc="-150" dirty="0" smtClean="0">
              <a:solidFill>
                <a:srgbClr val="00A5DE"/>
              </a:solidFill>
              <a:effectLst>
                <a:glow rad="101600">
                  <a:schemeClr val="bg1">
                    <a:alpha val="98000"/>
                  </a:schemeClr>
                </a:glow>
              </a:effectLst>
              <a:latin typeface="ＭＳ 明朝" panose="02020609040205080304" pitchFamily="17" charset="-128"/>
              <a:ea typeface="ＭＳ 明朝" panose="02020609040205080304" pitchFamily="17" charset="-128"/>
            </a:endParaRPr>
          </a:p>
          <a:p>
            <a:pPr algn="ctr"/>
            <a:r>
              <a:rPr kumimoji="1" lang="ja-JP" altLang="en-US" sz="5300" spc="-150" dirty="0" smtClean="0">
                <a:solidFill>
                  <a:srgbClr val="00A5DE"/>
                </a:solidFill>
                <a:effectLst>
                  <a:glow rad="101600">
                    <a:schemeClr val="bg1">
                      <a:alpha val="98000"/>
                    </a:schemeClr>
                  </a:glow>
                </a:effectLst>
                <a:latin typeface="ＭＳ 明朝" panose="02020609040205080304" pitchFamily="17" charset="-128"/>
                <a:ea typeface="ＭＳ 明朝" panose="02020609040205080304" pitchFamily="17" charset="-128"/>
              </a:rPr>
              <a:t>優しい家</a:t>
            </a:r>
            <a:endParaRPr kumimoji="1" lang="ja-JP" altLang="en-US" sz="5300" spc="-150" dirty="0">
              <a:solidFill>
                <a:srgbClr val="00A5DE"/>
              </a:solidFill>
              <a:effectLst>
                <a:glow rad="101600">
                  <a:schemeClr val="bg1">
                    <a:alpha val="98000"/>
                  </a:schemeClr>
                </a:glow>
              </a:effectLst>
              <a:latin typeface="ＭＳ 明朝" panose="02020609040205080304" pitchFamily="17" charset="-128"/>
              <a:ea typeface="ＭＳ 明朝" panose="02020609040205080304" pitchFamily="17" charset="-128"/>
            </a:endParaRPr>
          </a:p>
        </p:txBody>
      </p:sp>
      <p:sp>
        <p:nvSpPr>
          <p:cNvPr id="6" name="テキスト ボックス 5"/>
          <p:cNvSpPr txBox="1"/>
          <p:nvPr/>
        </p:nvSpPr>
        <p:spPr>
          <a:xfrm rot="485167">
            <a:off x="3833464" y="3388623"/>
            <a:ext cx="1368152" cy="369332"/>
          </a:xfrm>
          <a:prstGeom prst="rect">
            <a:avLst/>
          </a:prstGeom>
          <a:noFill/>
        </p:spPr>
        <p:txBody>
          <a:bodyPr wrap="square" rtlCol="0">
            <a:spAutoFit/>
          </a:bodyPr>
          <a:lstStyle/>
          <a:p>
            <a:r>
              <a:rPr kumimoji="1" lang="ja-JP" altLang="en-US" sz="1800" b="1" dirty="0" smtClean="0">
                <a:solidFill>
                  <a:schemeClr val="bg1"/>
                </a:solidFill>
              </a:rPr>
              <a:t>ご予約不要</a:t>
            </a:r>
            <a:endParaRPr kumimoji="1" lang="ja-JP" altLang="en-US" sz="1800" b="1" dirty="0">
              <a:solidFill>
                <a:schemeClr val="bg1"/>
              </a:solidFill>
            </a:endParaRPr>
          </a:p>
        </p:txBody>
      </p:sp>
      <p:sp>
        <p:nvSpPr>
          <p:cNvPr id="7" name="テキスト ボックス 6"/>
          <p:cNvSpPr txBox="1"/>
          <p:nvPr/>
        </p:nvSpPr>
        <p:spPr>
          <a:xfrm>
            <a:off x="252239" y="5148486"/>
            <a:ext cx="864096" cy="461665"/>
          </a:xfrm>
          <a:prstGeom prst="rect">
            <a:avLst/>
          </a:prstGeom>
          <a:noFill/>
        </p:spPr>
        <p:txBody>
          <a:bodyPr wrap="square" rtlCol="0">
            <a:spAutoFit/>
          </a:bodyPr>
          <a:lstStyle/>
          <a:p>
            <a:r>
              <a:rPr kumimoji="1" lang="en-US" altLang="ja-JP" sz="2400" dirty="0" smtClean="0">
                <a:solidFill>
                  <a:srgbClr val="727171"/>
                </a:solidFill>
                <a:latin typeface="Minion Pro" pitchFamily="18" charset="0"/>
                <a:ea typeface="HGP明朝B" panose="02020800000000000000" pitchFamily="18" charset="-128"/>
                <a:cs typeface="DokChampa" panose="020B0604020202020204" pitchFamily="34" charset="-34"/>
              </a:rPr>
              <a:t>2015</a:t>
            </a:r>
            <a:endParaRPr kumimoji="1" lang="ja-JP" altLang="en-US" sz="2400" dirty="0">
              <a:solidFill>
                <a:srgbClr val="727171"/>
              </a:solidFill>
              <a:latin typeface="Minion Pro" pitchFamily="18" charset="0"/>
              <a:ea typeface="HGP明朝B" panose="02020800000000000000" pitchFamily="18" charset="-128"/>
              <a:cs typeface="DokChampa" panose="020B0604020202020204" pitchFamily="34" charset="-34"/>
            </a:endParaRPr>
          </a:p>
        </p:txBody>
      </p:sp>
      <p:sp>
        <p:nvSpPr>
          <p:cNvPr id="8" name="テキスト ボックス 7"/>
          <p:cNvSpPr txBox="1"/>
          <p:nvPr/>
        </p:nvSpPr>
        <p:spPr>
          <a:xfrm>
            <a:off x="900311" y="4956269"/>
            <a:ext cx="2304256" cy="1200329"/>
          </a:xfrm>
          <a:prstGeom prst="rect">
            <a:avLst/>
          </a:prstGeom>
          <a:noFill/>
        </p:spPr>
        <p:txBody>
          <a:bodyPr wrap="square" rtlCol="0">
            <a:spAutoFit/>
          </a:bodyPr>
          <a:lstStyle/>
          <a:p>
            <a:r>
              <a:rPr kumimoji="1" lang="en-US" altLang="ja-JP" sz="7200" dirty="0" smtClean="0">
                <a:solidFill>
                  <a:schemeClr val="tx1">
                    <a:lumMod val="65000"/>
                    <a:lumOff val="35000"/>
                  </a:schemeClr>
                </a:solidFill>
                <a:latin typeface="Minion Pro" pitchFamily="18" charset="0"/>
                <a:ea typeface="HGP明朝B" panose="02020800000000000000" pitchFamily="18" charset="-128"/>
                <a:cs typeface="Ebrima" panose="02000000000000000000" pitchFamily="2" charset="0"/>
              </a:rPr>
              <a:t>12.13</a:t>
            </a:r>
            <a:endParaRPr kumimoji="1" lang="ja-JP" altLang="en-US" sz="7200" dirty="0">
              <a:solidFill>
                <a:schemeClr val="tx1">
                  <a:lumMod val="65000"/>
                  <a:lumOff val="35000"/>
                </a:schemeClr>
              </a:solidFill>
              <a:latin typeface="Minion Pro" pitchFamily="18" charset="0"/>
              <a:ea typeface="HGP明朝B" panose="02020800000000000000" pitchFamily="18" charset="-128"/>
              <a:cs typeface="Ebrima" panose="02000000000000000000" pitchFamily="2" charset="0"/>
            </a:endParaRPr>
          </a:p>
        </p:txBody>
      </p:sp>
      <p:sp>
        <p:nvSpPr>
          <p:cNvPr id="9" name="テキスト ボックス 8"/>
          <p:cNvSpPr txBox="1"/>
          <p:nvPr/>
        </p:nvSpPr>
        <p:spPr>
          <a:xfrm>
            <a:off x="3996655" y="5508526"/>
            <a:ext cx="1440160" cy="584775"/>
          </a:xfrm>
          <a:prstGeom prst="rect">
            <a:avLst/>
          </a:prstGeom>
          <a:noFill/>
        </p:spPr>
        <p:txBody>
          <a:bodyPr wrap="square" rtlCol="0">
            <a:spAutoFit/>
          </a:bodyPr>
          <a:lstStyle/>
          <a:p>
            <a:r>
              <a:rPr kumimoji="1" lang="en-US" altLang="ja-JP" sz="3200" dirty="0" smtClean="0">
                <a:solidFill>
                  <a:srgbClr val="727171"/>
                </a:solidFill>
                <a:latin typeface="Minion Pro" pitchFamily="18" charset="0"/>
                <a:ea typeface="HGP明朝B" panose="02020800000000000000" pitchFamily="18" charset="-128"/>
                <a:cs typeface="Ebrima" panose="02000000000000000000" pitchFamily="2" charset="0"/>
              </a:rPr>
              <a:t>13:00</a:t>
            </a:r>
            <a:endParaRPr kumimoji="1" lang="ja-JP" altLang="en-US" sz="3200" dirty="0">
              <a:solidFill>
                <a:srgbClr val="727171"/>
              </a:solidFill>
              <a:latin typeface="Minion Pro" pitchFamily="18" charset="0"/>
              <a:ea typeface="HGP明朝B" panose="02020800000000000000" pitchFamily="18" charset="-128"/>
              <a:cs typeface="Ebrima" panose="02000000000000000000" pitchFamily="2" charset="0"/>
            </a:endParaRPr>
          </a:p>
        </p:txBody>
      </p:sp>
      <p:sp>
        <p:nvSpPr>
          <p:cNvPr id="10" name="テキスト ボックス 9"/>
          <p:cNvSpPr txBox="1"/>
          <p:nvPr/>
        </p:nvSpPr>
        <p:spPr>
          <a:xfrm>
            <a:off x="3492599" y="5190877"/>
            <a:ext cx="1584176" cy="584775"/>
          </a:xfrm>
          <a:prstGeom prst="rect">
            <a:avLst/>
          </a:prstGeom>
          <a:noFill/>
        </p:spPr>
        <p:txBody>
          <a:bodyPr wrap="square" rtlCol="0">
            <a:spAutoFit/>
          </a:bodyPr>
          <a:lstStyle/>
          <a:p>
            <a:r>
              <a:rPr kumimoji="1" lang="en-US" altLang="ja-JP" sz="3200" dirty="0" smtClean="0">
                <a:solidFill>
                  <a:srgbClr val="727171"/>
                </a:solidFill>
                <a:latin typeface="Minion Pro" pitchFamily="18" charset="0"/>
                <a:ea typeface="HGP明朝B" panose="02020800000000000000" pitchFamily="18" charset="-128"/>
                <a:cs typeface="Ebrima" panose="02000000000000000000" pitchFamily="2" charset="0"/>
              </a:rPr>
              <a:t>10:00</a:t>
            </a:r>
            <a:r>
              <a:rPr kumimoji="1" lang="ja-JP" altLang="en-US" sz="3200" dirty="0" smtClean="0">
                <a:solidFill>
                  <a:srgbClr val="727171"/>
                </a:solidFill>
                <a:latin typeface="HGP明朝B" panose="02020800000000000000" pitchFamily="18" charset="-128"/>
                <a:ea typeface="HGP明朝B" panose="02020800000000000000" pitchFamily="18" charset="-128"/>
                <a:cs typeface="Ebrima" panose="02000000000000000000" pitchFamily="2" charset="0"/>
              </a:rPr>
              <a:t>～</a:t>
            </a:r>
            <a:endParaRPr kumimoji="1" lang="ja-JP" altLang="en-US" sz="3200" dirty="0">
              <a:solidFill>
                <a:srgbClr val="727171"/>
              </a:solidFill>
              <a:latin typeface="HGP明朝B" panose="02020800000000000000" pitchFamily="18" charset="-128"/>
              <a:ea typeface="HGP明朝B" panose="02020800000000000000" pitchFamily="18" charset="-128"/>
              <a:cs typeface="Ebrima" panose="02000000000000000000" pitchFamily="2" charset="0"/>
            </a:endParaRPr>
          </a:p>
        </p:txBody>
      </p:sp>
      <p:sp>
        <p:nvSpPr>
          <p:cNvPr id="11" name="テキスト ボックス 10"/>
          <p:cNvSpPr txBox="1"/>
          <p:nvPr/>
        </p:nvSpPr>
        <p:spPr>
          <a:xfrm>
            <a:off x="684287" y="5972512"/>
            <a:ext cx="5400600" cy="400110"/>
          </a:xfrm>
          <a:prstGeom prst="rect">
            <a:avLst/>
          </a:prstGeom>
          <a:noFill/>
        </p:spPr>
        <p:txBody>
          <a:bodyPr wrap="square" rtlCol="0">
            <a:spAutoFit/>
          </a:bodyPr>
          <a:lstStyle/>
          <a:p>
            <a:r>
              <a:rPr kumimoji="1" lang="ja-JP" altLang="en-US" dirty="0" smtClean="0">
                <a:solidFill>
                  <a:srgbClr val="727171"/>
                </a:solidFill>
                <a:latin typeface="ＭＳ 明朝" panose="02020609040205080304" pitchFamily="17" charset="-128"/>
                <a:ea typeface="ＭＳ 明朝" panose="02020609040205080304" pitchFamily="17" charset="-128"/>
                <a:cs typeface="Ebrima" panose="02000000000000000000" pitchFamily="2" charset="0"/>
              </a:rPr>
              <a:t>横浜市都筑区富士見ヶ丘〇</a:t>
            </a:r>
            <a:r>
              <a:rPr kumimoji="1" lang="en-US" altLang="ja-JP" dirty="0" smtClean="0">
                <a:solidFill>
                  <a:srgbClr val="727171"/>
                </a:solidFill>
                <a:latin typeface="ＭＳ 明朝" panose="02020609040205080304" pitchFamily="17" charset="-128"/>
                <a:ea typeface="ＭＳ 明朝" panose="02020609040205080304" pitchFamily="17" charset="-128"/>
                <a:cs typeface="Ebrima" panose="02000000000000000000" pitchFamily="2" charset="0"/>
              </a:rPr>
              <a:t>-</a:t>
            </a:r>
            <a:r>
              <a:rPr kumimoji="1" lang="ja-JP" altLang="en-US" dirty="0" smtClean="0">
                <a:solidFill>
                  <a:srgbClr val="727171"/>
                </a:solidFill>
                <a:latin typeface="ＭＳ 明朝" panose="02020609040205080304" pitchFamily="17" charset="-128"/>
                <a:ea typeface="ＭＳ 明朝" panose="02020609040205080304" pitchFamily="17" charset="-128"/>
                <a:cs typeface="Ebrima" panose="02000000000000000000" pitchFamily="2" charset="0"/>
              </a:rPr>
              <a:t>〇</a:t>
            </a:r>
            <a:r>
              <a:rPr kumimoji="1" lang="en-US" altLang="ja-JP" dirty="0" smtClean="0">
                <a:solidFill>
                  <a:srgbClr val="727171"/>
                </a:solidFill>
                <a:latin typeface="ＭＳ 明朝" panose="02020609040205080304" pitchFamily="17" charset="-128"/>
                <a:ea typeface="ＭＳ 明朝" panose="02020609040205080304" pitchFamily="17" charset="-128"/>
                <a:cs typeface="Ebrima" panose="02000000000000000000" pitchFamily="2" charset="0"/>
              </a:rPr>
              <a:t>-</a:t>
            </a:r>
            <a:r>
              <a:rPr kumimoji="1" lang="ja-JP" altLang="en-US" dirty="0" smtClean="0">
                <a:solidFill>
                  <a:srgbClr val="727171"/>
                </a:solidFill>
                <a:latin typeface="ＭＳ 明朝" panose="02020609040205080304" pitchFamily="17" charset="-128"/>
                <a:ea typeface="ＭＳ 明朝" panose="02020609040205080304" pitchFamily="17" charset="-128"/>
                <a:cs typeface="Ebrima" panose="02000000000000000000" pitchFamily="2" charset="0"/>
              </a:rPr>
              <a:t>〇</a:t>
            </a:r>
            <a:endParaRPr kumimoji="1" lang="ja-JP" altLang="en-US" dirty="0">
              <a:solidFill>
                <a:srgbClr val="727171"/>
              </a:solidFill>
              <a:latin typeface="ＭＳ 明朝" panose="02020609040205080304" pitchFamily="17" charset="-128"/>
              <a:ea typeface="ＭＳ 明朝" panose="02020609040205080304" pitchFamily="17" charset="-128"/>
              <a:cs typeface="Ebrima" panose="02000000000000000000" pitchFamily="2" charset="0"/>
            </a:endParaRPr>
          </a:p>
        </p:txBody>
      </p:sp>
      <p:sp>
        <p:nvSpPr>
          <p:cNvPr id="12" name="テキスト ボックス 11"/>
          <p:cNvSpPr txBox="1"/>
          <p:nvPr/>
        </p:nvSpPr>
        <p:spPr>
          <a:xfrm>
            <a:off x="2916535" y="5550917"/>
            <a:ext cx="648072" cy="461665"/>
          </a:xfrm>
          <a:prstGeom prst="rect">
            <a:avLst/>
          </a:prstGeom>
          <a:noFill/>
        </p:spPr>
        <p:txBody>
          <a:bodyPr wrap="square" rtlCol="0">
            <a:spAutoFit/>
          </a:bodyPr>
          <a:lstStyle/>
          <a:p>
            <a:r>
              <a:rPr kumimoji="1" lang="en-US" altLang="ja-JP" sz="2400" dirty="0" smtClean="0">
                <a:solidFill>
                  <a:srgbClr val="727171"/>
                </a:solidFill>
                <a:latin typeface="HGP明朝B" panose="02020800000000000000" pitchFamily="18" charset="-128"/>
                <a:ea typeface="HGP明朝B" panose="02020800000000000000" pitchFamily="18" charset="-128"/>
                <a:cs typeface="Ebrima" panose="02000000000000000000" pitchFamily="2" charset="0"/>
              </a:rPr>
              <a:t>(</a:t>
            </a:r>
            <a:r>
              <a:rPr kumimoji="1" lang="ja-JP" altLang="en-US" sz="2400" dirty="0" smtClean="0">
                <a:solidFill>
                  <a:srgbClr val="727171"/>
                </a:solidFill>
                <a:latin typeface="HGP明朝B" panose="02020800000000000000" pitchFamily="18" charset="-128"/>
                <a:ea typeface="HGP明朝B" panose="02020800000000000000" pitchFamily="18" charset="-128"/>
                <a:cs typeface="Ebrima" panose="02000000000000000000" pitchFamily="2" charset="0"/>
              </a:rPr>
              <a:t>日</a:t>
            </a:r>
            <a:r>
              <a:rPr kumimoji="1" lang="en-US" altLang="ja-JP" sz="2400" dirty="0" smtClean="0">
                <a:solidFill>
                  <a:srgbClr val="727171"/>
                </a:solidFill>
                <a:latin typeface="HGP明朝B" panose="02020800000000000000" pitchFamily="18" charset="-128"/>
                <a:ea typeface="HGP明朝B" panose="02020800000000000000" pitchFamily="18" charset="-128"/>
                <a:cs typeface="Ebrima" panose="02000000000000000000" pitchFamily="2" charset="0"/>
              </a:rPr>
              <a:t>)</a:t>
            </a:r>
            <a:endParaRPr kumimoji="1" lang="ja-JP" altLang="en-US" sz="2400" dirty="0">
              <a:solidFill>
                <a:srgbClr val="727171"/>
              </a:solidFill>
              <a:latin typeface="HGP明朝B" panose="02020800000000000000" pitchFamily="18" charset="-128"/>
              <a:ea typeface="HGP明朝B" panose="02020800000000000000" pitchFamily="18" charset="-128"/>
              <a:cs typeface="Ebrima" panose="02000000000000000000" pitchFamily="2" charset="0"/>
            </a:endParaRPr>
          </a:p>
        </p:txBody>
      </p:sp>
      <p:sp>
        <p:nvSpPr>
          <p:cNvPr id="13" name="テキスト ボックス 12"/>
          <p:cNvSpPr txBox="1"/>
          <p:nvPr/>
        </p:nvSpPr>
        <p:spPr>
          <a:xfrm>
            <a:off x="468263" y="6372622"/>
            <a:ext cx="4320480" cy="261610"/>
          </a:xfrm>
          <a:prstGeom prst="rect">
            <a:avLst/>
          </a:prstGeom>
          <a:noFill/>
        </p:spPr>
        <p:txBody>
          <a:bodyPr wrap="square" rtlCol="0">
            <a:spAutoFit/>
          </a:bodyPr>
          <a:lstStyle/>
          <a:p>
            <a:r>
              <a:rPr kumimoji="1" lang="ja-JP" altLang="en-US" sz="1100" dirty="0" smtClean="0">
                <a:solidFill>
                  <a:srgbClr val="727171"/>
                </a:solidFill>
                <a:latin typeface="+mn-ea"/>
                <a:cs typeface="Ebrima" panose="02000000000000000000" pitchFamily="2" charset="0"/>
              </a:rPr>
              <a:t>いつでもご都合の良い時間にご来場ください。お待ちしております。</a:t>
            </a:r>
            <a:endParaRPr kumimoji="1" lang="ja-JP" altLang="en-US" sz="1100" dirty="0">
              <a:solidFill>
                <a:srgbClr val="727171"/>
              </a:solidFill>
              <a:latin typeface="+mn-ea"/>
              <a:cs typeface="Ebrima" panose="02000000000000000000" pitchFamily="2" charset="0"/>
            </a:endParaRPr>
          </a:p>
        </p:txBody>
      </p:sp>
      <p:sp>
        <p:nvSpPr>
          <p:cNvPr id="14" name="テキスト ボックス 13"/>
          <p:cNvSpPr txBox="1"/>
          <p:nvPr/>
        </p:nvSpPr>
        <p:spPr>
          <a:xfrm rot="21402832">
            <a:off x="440287" y="7171275"/>
            <a:ext cx="2771876" cy="1061829"/>
          </a:xfrm>
          <a:prstGeom prst="rect">
            <a:avLst/>
          </a:prstGeom>
          <a:noFill/>
        </p:spPr>
        <p:txBody>
          <a:bodyPr wrap="square" rtlCol="0">
            <a:spAutoFit/>
          </a:bodyPr>
          <a:lstStyle/>
          <a:p>
            <a:r>
              <a:rPr kumimoji="1" lang="ja-JP" altLang="en-US" sz="900" dirty="0" smtClean="0">
                <a:solidFill>
                  <a:srgbClr val="727171"/>
                </a:solidFill>
                <a:latin typeface="HGS教科書体" panose="02020600000000000000" pitchFamily="18" charset="-128"/>
                <a:ea typeface="HGS教科書体" panose="02020600000000000000" pitchFamily="18" charset="-128"/>
              </a:rPr>
              <a:t>今回、鈴木工務店さんに頼んだのは、食事と洗濯が</a:t>
            </a:r>
            <a:r>
              <a:rPr lang="ja-JP" altLang="en-US" sz="900" dirty="0" smtClean="0">
                <a:solidFill>
                  <a:srgbClr val="727171"/>
                </a:solidFill>
                <a:latin typeface="HGS教科書体" panose="02020600000000000000" pitchFamily="18" charset="-128"/>
                <a:ea typeface="HGS教科書体" panose="02020600000000000000" pitchFamily="18" charset="-128"/>
              </a:rPr>
              <a:t>楽</a:t>
            </a:r>
            <a:r>
              <a:rPr lang="ja-JP" altLang="en-US" sz="900" dirty="0">
                <a:solidFill>
                  <a:srgbClr val="727171"/>
                </a:solidFill>
                <a:latin typeface="HGS教科書体" panose="02020600000000000000" pitchFamily="18" charset="-128"/>
                <a:ea typeface="HGS教科書体" panose="02020600000000000000" pitchFamily="18" charset="-128"/>
              </a:rPr>
              <a:t>に</a:t>
            </a:r>
            <a:r>
              <a:rPr lang="ja-JP" altLang="en-US" sz="900" dirty="0" smtClean="0">
                <a:solidFill>
                  <a:srgbClr val="727171"/>
                </a:solidFill>
                <a:latin typeface="HGS教科書体" panose="02020600000000000000" pitchFamily="18" charset="-128"/>
                <a:ea typeface="HGS教科書体" panose="02020600000000000000" pitchFamily="18" charset="-128"/>
              </a:rPr>
              <a:t>なる家作りだったのですが、外出が多い私たちのために玄関から収納まで、細部にまで提案をもらいました。</a:t>
            </a:r>
            <a:endParaRPr lang="en-US" altLang="ja-JP" sz="900" dirty="0" smtClean="0">
              <a:solidFill>
                <a:srgbClr val="727171"/>
              </a:solidFill>
              <a:latin typeface="HGS教科書体" panose="02020600000000000000" pitchFamily="18" charset="-128"/>
              <a:ea typeface="HGS教科書体" panose="02020600000000000000" pitchFamily="18" charset="-128"/>
            </a:endParaRPr>
          </a:p>
          <a:p>
            <a:r>
              <a:rPr kumimoji="1" lang="ja-JP" altLang="en-US" sz="900" dirty="0">
                <a:solidFill>
                  <a:srgbClr val="727171"/>
                </a:solidFill>
                <a:latin typeface="HGS教科書体" panose="02020600000000000000" pitchFamily="18" charset="-128"/>
                <a:ea typeface="HGS教科書体" panose="02020600000000000000" pitchFamily="18" charset="-128"/>
              </a:rPr>
              <a:t>夫</a:t>
            </a:r>
            <a:r>
              <a:rPr kumimoji="1" lang="ja-JP" altLang="en-US" sz="900" dirty="0" smtClean="0">
                <a:solidFill>
                  <a:srgbClr val="727171"/>
                </a:solidFill>
                <a:latin typeface="HGS教科書体" panose="02020600000000000000" pitchFamily="18" charset="-128"/>
                <a:ea typeface="HGS教科書体" panose="02020600000000000000" pitchFamily="18" charset="-128"/>
              </a:rPr>
              <a:t>も自分お部屋ができて満足しています。</a:t>
            </a:r>
            <a:endParaRPr kumimoji="1" lang="en-US" altLang="ja-JP" sz="900" dirty="0" smtClean="0">
              <a:solidFill>
                <a:srgbClr val="727171"/>
              </a:solidFill>
              <a:latin typeface="HGS教科書体" panose="02020600000000000000" pitchFamily="18" charset="-128"/>
              <a:ea typeface="HGS教科書体" panose="02020600000000000000" pitchFamily="18" charset="-128"/>
            </a:endParaRPr>
          </a:p>
          <a:p>
            <a:r>
              <a:rPr lang="ja-JP" altLang="en-US" sz="900" dirty="0">
                <a:solidFill>
                  <a:srgbClr val="727171"/>
                </a:solidFill>
                <a:latin typeface="HGS教科書体" panose="02020600000000000000" pitchFamily="18" charset="-128"/>
                <a:ea typeface="HGS教科書体" panose="02020600000000000000" pitchFamily="18" charset="-128"/>
              </a:rPr>
              <a:t>家に帰る</a:t>
            </a:r>
            <a:r>
              <a:rPr lang="ja-JP" altLang="en-US" sz="900" dirty="0" smtClean="0">
                <a:solidFill>
                  <a:srgbClr val="727171"/>
                </a:solidFill>
                <a:latin typeface="HGS教科書体" panose="02020600000000000000" pitchFamily="18" charset="-128"/>
                <a:ea typeface="HGS教科書体" panose="02020600000000000000" pitchFamily="18" charset="-128"/>
              </a:rPr>
              <a:t>のが楽しくなりそうです。</a:t>
            </a:r>
            <a:endParaRPr lang="en-US" altLang="ja-JP" sz="900" dirty="0" smtClean="0">
              <a:solidFill>
                <a:srgbClr val="727171"/>
              </a:solidFill>
              <a:latin typeface="HGS教科書体" panose="02020600000000000000" pitchFamily="18" charset="-128"/>
              <a:ea typeface="HGS教科書体" panose="02020600000000000000" pitchFamily="18" charset="-128"/>
            </a:endParaRPr>
          </a:p>
          <a:p>
            <a:r>
              <a:rPr kumimoji="1" lang="ja-JP" altLang="en-US" sz="900" dirty="0">
                <a:solidFill>
                  <a:srgbClr val="727171"/>
                </a:solidFill>
                <a:latin typeface="HGS教科書体" panose="02020600000000000000" pitchFamily="18" charset="-128"/>
                <a:ea typeface="HGS教科書体" panose="02020600000000000000" pitchFamily="18" charset="-128"/>
              </a:rPr>
              <a:t>ありがとうございました。</a:t>
            </a:r>
          </a:p>
        </p:txBody>
      </p:sp>
      <p:sp>
        <p:nvSpPr>
          <p:cNvPr id="15" name="テキスト ボックス 14"/>
          <p:cNvSpPr txBox="1"/>
          <p:nvPr/>
        </p:nvSpPr>
        <p:spPr>
          <a:xfrm>
            <a:off x="1188343" y="8676878"/>
            <a:ext cx="2520280" cy="646331"/>
          </a:xfrm>
          <a:prstGeom prst="rect">
            <a:avLst/>
          </a:prstGeom>
          <a:noFill/>
        </p:spPr>
        <p:txBody>
          <a:bodyPr wrap="square" rtlCol="0">
            <a:spAutoFit/>
          </a:bodyPr>
          <a:lstStyle/>
          <a:p>
            <a:r>
              <a:rPr kumimoji="1" lang="ja-JP" altLang="en-US" sz="1800" b="1" dirty="0" smtClean="0">
                <a:solidFill>
                  <a:srgbClr val="E60039"/>
                </a:solidFill>
                <a:latin typeface="ＭＳ 明朝" panose="02020609040205080304" pitchFamily="17" charset="-128"/>
                <a:ea typeface="ＭＳ 明朝" panose="02020609040205080304" pitchFamily="17" charset="-128"/>
              </a:rPr>
              <a:t>新鮮野菜</a:t>
            </a:r>
            <a:r>
              <a:rPr kumimoji="1" lang="ja-JP" altLang="en-US" sz="1800" b="1" dirty="0" smtClean="0">
                <a:solidFill>
                  <a:srgbClr val="727171"/>
                </a:solidFill>
                <a:latin typeface="ＭＳ 明朝" panose="02020609040205080304" pitchFamily="17" charset="-128"/>
                <a:ea typeface="ＭＳ 明朝" panose="02020609040205080304" pitchFamily="17" charset="-128"/>
              </a:rPr>
              <a:t>の詰め合わせ</a:t>
            </a:r>
            <a:r>
              <a:rPr kumimoji="1" lang="ja-JP" altLang="en-US" sz="1800" b="1" dirty="0" smtClean="0">
                <a:solidFill>
                  <a:srgbClr val="E60039"/>
                </a:solidFill>
                <a:latin typeface="ＭＳ 明朝" panose="02020609040205080304" pitchFamily="17" charset="-128"/>
                <a:ea typeface="ＭＳ 明朝" panose="02020609040205080304" pitchFamily="17" charset="-128"/>
              </a:rPr>
              <a:t>プレゼント</a:t>
            </a:r>
            <a:endParaRPr kumimoji="1" lang="ja-JP" altLang="en-US" sz="1800" b="1" dirty="0">
              <a:solidFill>
                <a:srgbClr val="E60039"/>
              </a:solidFill>
              <a:latin typeface="ＭＳ 明朝" panose="02020609040205080304" pitchFamily="17" charset="-128"/>
              <a:ea typeface="ＭＳ 明朝" panose="02020609040205080304" pitchFamily="17" charset="-128"/>
            </a:endParaRPr>
          </a:p>
        </p:txBody>
      </p:sp>
      <p:sp>
        <p:nvSpPr>
          <p:cNvPr id="16" name="テキスト ボックス 15"/>
          <p:cNvSpPr txBox="1"/>
          <p:nvPr/>
        </p:nvSpPr>
        <p:spPr>
          <a:xfrm>
            <a:off x="396255" y="9252942"/>
            <a:ext cx="2160240" cy="656590"/>
          </a:xfrm>
          <a:prstGeom prst="rect">
            <a:avLst/>
          </a:prstGeom>
          <a:noFill/>
        </p:spPr>
        <p:txBody>
          <a:bodyPr wrap="square" rtlCol="0">
            <a:spAutoFit/>
          </a:bodyPr>
          <a:lstStyle/>
          <a:p>
            <a:pPr>
              <a:lnSpc>
                <a:spcPts val="1100"/>
              </a:lnSpc>
            </a:pPr>
            <a:r>
              <a:rPr kumimoji="1" lang="ja-JP" altLang="en-US" sz="1000" dirty="0" smtClean="0">
                <a:solidFill>
                  <a:srgbClr val="727171"/>
                </a:solidFill>
                <a:latin typeface="ＭＳ 明朝" panose="02020609040205080304" pitchFamily="17" charset="-128"/>
                <a:ea typeface="ＭＳ 明朝" panose="02020609040205080304" pitchFamily="17" charset="-128"/>
              </a:rPr>
              <a:t>〇〇〇〇〇〇〇〇</a:t>
            </a:r>
            <a:r>
              <a:rPr lang="ja-JP" altLang="en-US" sz="1000" dirty="0" smtClean="0">
                <a:solidFill>
                  <a:srgbClr val="727171"/>
                </a:solidFill>
                <a:latin typeface="ＭＳ 明朝" panose="02020609040205080304" pitchFamily="17" charset="-128"/>
                <a:ea typeface="ＭＳ 明朝" panose="02020609040205080304" pitchFamily="17" charset="-128"/>
              </a:rPr>
              <a:t>〇〇〇〇〇〇〇〇〇〇〇〇〇〇〇〇〇〇〇〇〇〇〇〇〇〇〇〇〇〇〇〇〇〇〇〇〇〇〇〇〇〇〇〇〇〇〇〇〇〇〇〇</a:t>
            </a:r>
            <a:endParaRPr kumimoji="1" lang="ja-JP" altLang="en-US" sz="1000" dirty="0">
              <a:solidFill>
                <a:srgbClr val="727171"/>
              </a:solidFill>
              <a:latin typeface="ＭＳ 明朝" panose="02020609040205080304" pitchFamily="17" charset="-128"/>
              <a:ea typeface="ＭＳ 明朝" panose="02020609040205080304" pitchFamily="17" charset="-128"/>
            </a:endParaRPr>
          </a:p>
        </p:txBody>
      </p:sp>
      <p:sp>
        <p:nvSpPr>
          <p:cNvPr id="17" name="テキスト ボックス 16"/>
          <p:cNvSpPr txBox="1"/>
          <p:nvPr/>
        </p:nvSpPr>
        <p:spPr>
          <a:xfrm>
            <a:off x="4500711" y="7164710"/>
            <a:ext cx="1584176" cy="415498"/>
          </a:xfrm>
          <a:prstGeom prst="rect">
            <a:avLst/>
          </a:prstGeom>
          <a:noFill/>
        </p:spPr>
        <p:txBody>
          <a:bodyPr wrap="square" rtlCol="0">
            <a:spAutoFit/>
          </a:bodyPr>
          <a:lstStyle/>
          <a:p>
            <a:r>
              <a:rPr kumimoji="1" lang="ja-JP" altLang="en-US" sz="2100" b="1" dirty="0" smtClean="0">
                <a:solidFill>
                  <a:srgbClr val="FFE100"/>
                </a:solidFill>
                <a:latin typeface="ＭＳ 明朝" panose="02020609040205080304" pitchFamily="17" charset="-128"/>
                <a:ea typeface="ＭＳ 明朝" panose="02020609040205080304" pitchFamily="17" charset="-128"/>
              </a:rPr>
              <a:t>キッチン</a:t>
            </a:r>
            <a:endParaRPr kumimoji="1" lang="ja-JP" altLang="en-US" sz="2100" b="1" dirty="0">
              <a:solidFill>
                <a:srgbClr val="FFE100"/>
              </a:solidFill>
              <a:latin typeface="ＭＳ 明朝" panose="02020609040205080304" pitchFamily="17" charset="-128"/>
              <a:ea typeface="ＭＳ 明朝" panose="02020609040205080304" pitchFamily="17" charset="-128"/>
            </a:endParaRPr>
          </a:p>
        </p:txBody>
      </p:sp>
      <p:sp>
        <p:nvSpPr>
          <p:cNvPr id="18" name="テキスト ボックス 17"/>
          <p:cNvSpPr txBox="1"/>
          <p:nvPr/>
        </p:nvSpPr>
        <p:spPr>
          <a:xfrm>
            <a:off x="4500711" y="8172822"/>
            <a:ext cx="1584176" cy="415498"/>
          </a:xfrm>
          <a:prstGeom prst="rect">
            <a:avLst/>
          </a:prstGeom>
          <a:noFill/>
        </p:spPr>
        <p:txBody>
          <a:bodyPr wrap="square" rtlCol="0">
            <a:spAutoFit/>
          </a:bodyPr>
          <a:lstStyle/>
          <a:p>
            <a:r>
              <a:rPr lang="ja-JP" altLang="en-US" sz="2100" b="1" dirty="0" smtClean="0">
                <a:solidFill>
                  <a:srgbClr val="FFE100"/>
                </a:solidFill>
                <a:latin typeface="ＭＳ 明朝" panose="02020609040205080304" pitchFamily="17" charset="-128"/>
                <a:ea typeface="ＭＳ 明朝" panose="02020609040205080304" pitchFamily="17" charset="-128"/>
              </a:rPr>
              <a:t>ランドリー</a:t>
            </a:r>
            <a:endParaRPr kumimoji="1" lang="ja-JP" altLang="en-US" sz="2100" b="1" dirty="0">
              <a:solidFill>
                <a:srgbClr val="FFE100"/>
              </a:solidFill>
              <a:latin typeface="ＭＳ 明朝" panose="02020609040205080304" pitchFamily="17" charset="-128"/>
              <a:ea typeface="ＭＳ 明朝" panose="02020609040205080304" pitchFamily="17" charset="-128"/>
            </a:endParaRPr>
          </a:p>
        </p:txBody>
      </p:sp>
      <p:sp>
        <p:nvSpPr>
          <p:cNvPr id="19" name="テキスト ボックス 18"/>
          <p:cNvSpPr txBox="1"/>
          <p:nvPr/>
        </p:nvSpPr>
        <p:spPr>
          <a:xfrm>
            <a:off x="4500711" y="9180934"/>
            <a:ext cx="1584176" cy="415498"/>
          </a:xfrm>
          <a:prstGeom prst="rect">
            <a:avLst/>
          </a:prstGeom>
          <a:noFill/>
        </p:spPr>
        <p:txBody>
          <a:bodyPr wrap="square" rtlCol="0">
            <a:spAutoFit/>
          </a:bodyPr>
          <a:lstStyle/>
          <a:p>
            <a:r>
              <a:rPr kumimoji="1" lang="ja-JP" altLang="en-US" sz="2100" b="1" dirty="0" smtClean="0">
                <a:solidFill>
                  <a:srgbClr val="FFE100"/>
                </a:solidFill>
                <a:latin typeface="ＭＳ 明朝" panose="02020609040205080304" pitchFamily="17" charset="-128"/>
                <a:ea typeface="ＭＳ 明朝" panose="02020609040205080304" pitchFamily="17" charset="-128"/>
              </a:rPr>
              <a:t>玄関</a:t>
            </a:r>
            <a:endParaRPr kumimoji="1" lang="ja-JP" altLang="en-US" sz="2100" b="1" dirty="0">
              <a:solidFill>
                <a:srgbClr val="FFE100"/>
              </a:solidFill>
              <a:latin typeface="ＭＳ 明朝" panose="02020609040205080304" pitchFamily="17" charset="-128"/>
              <a:ea typeface="ＭＳ 明朝" panose="02020609040205080304" pitchFamily="17" charset="-128"/>
            </a:endParaRPr>
          </a:p>
        </p:txBody>
      </p:sp>
      <p:sp>
        <p:nvSpPr>
          <p:cNvPr id="22" name="テキスト ボックス 21"/>
          <p:cNvSpPr txBox="1"/>
          <p:nvPr/>
        </p:nvSpPr>
        <p:spPr>
          <a:xfrm>
            <a:off x="4068663" y="7524750"/>
            <a:ext cx="3240360" cy="461665"/>
          </a:xfrm>
          <a:prstGeom prst="rect">
            <a:avLst/>
          </a:prstGeom>
          <a:noFill/>
        </p:spPr>
        <p:txBody>
          <a:bodyPr wrap="square" rtlCol="0">
            <a:spAutoFit/>
          </a:bodyPr>
          <a:lstStyle/>
          <a:p>
            <a:r>
              <a:rPr kumimoji="1" lang="ja-JP" altLang="en-US" sz="1200" spc="300" dirty="0" smtClean="0">
                <a:solidFill>
                  <a:schemeClr val="bg1"/>
                </a:solidFill>
                <a:latin typeface="+mn-ea"/>
              </a:rPr>
              <a:t>食品をまとめ買いしても、スッキリ隠せるから、いつもキッチン広々で快適。</a:t>
            </a:r>
            <a:endParaRPr kumimoji="1" lang="ja-JP" altLang="en-US" sz="1200" spc="300" dirty="0">
              <a:solidFill>
                <a:schemeClr val="bg1"/>
              </a:solidFill>
              <a:latin typeface="+mn-ea"/>
            </a:endParaRPr>
          </a:p>
        </p:txBody>
      </p:sp>
      <p:sp>
        <p:nvSpPr>
          <p:cNvPr id="23" name="テキスト ボックス 22"/>
          <p:cNvSpPr txBox="1"/>
          <p:nvPr/>
        </p:nvSpPr>
        <p:spPr>
          <a:xfrm>
            <a:off x="4068663" y="9511357"/>
            <a:ext cx="3240360" cy="461665"/>
          </a:xfrm>
          <a:prstGeom prst="rect">
            <a:avLst/>
          </a:prstGeom>
          <a:noFill/>
        </p:spPr>
        <p:txBody>
          <a:bodyPr wrap="square" rtlCol="0">
            <a:spAutoFit/>
          </a:bodyPr>
          <a:lstStyle/>
          <a:p>
            <a:r>
              <a:rPr lang="ja-JP" altLang="en-US" sz="1200" spc="300" dirty="0">
                <a:solidFill>
                  <a:schemeClr val="bg1"/>
                </a:solidFill>
                <a:latin typeface="+mn-ea"/>
              </a:rPr>
              <a:t>外出時</a:t>
            </a:r>
            <a:r>
              <a:rPr lang="ja-JP" altLang="en-US" sz="1200" spc="300" dirty="0" smtClean="0">
                <a:solidFill>
                  <a:schemeClr val="bg1"/>
                </a:solidFill>
                <a:latin typeface="+mn-ea"/>
              </a:rPr>
              <a:t>も帰宅時もちらからないミニクローゼットが</a:t>
            </a:r>
            <a:r>
              <a:rPr lang="ja-JP" altLang="en-US" sz="1200" spc="300" smtClean="0">
                <a:solidFill>
                  <a:schemeClr val="bg1"/>
                </a:solidFill>
                <a:latin typeface="+mn-ea"/>
              </a:rPr>
              <a:t>ある</a:t>
            </a:r>
            <a:r>
              <a:rPr lang="ja-JP" altLang="en-US" sz="1200" spc="300" smtClean="0">
                <a:solidFill>
                  <a:schemeClr val="bg1"/>
                </a:solidFill>
                <a:latin typeface="+mn-ea"/>
              </a:rPr>
              <a:t>から急</a:t>
            </a:r>
            <a:r>
              <a:rPr lang="ja-JP" altLang="en-US" sz="1200" spc="300" dirty="0" smtClean="0">
                <a:solidFill>
                  <a:schemeClr val="bg1"/>
                </a:solidFill>
                <a:latin typeface="+mn-ea"/>
              </a:rPr>
              <a:t>な来客も安心。</a:t>
            </a:r>
            <a:endParaRPr kumimoji="1" lang="ja-JP" altLang="en-US" sz="1200" spc="300" dirty="0">
              <a:solidFill>
                <a:schemeClr val="bg1"/>
              </a:solidFill>
              <a:latin typeface="+mn-ea"/>
            </a:endParaRPr>
          </a:p>
        </p:txBody>
      </p:sp>
      <p:sp>
        <p:nvSpPr>
          <p:cNvPr id="24" name="テキスト ボックス 23"/>
          <p:cNvSpPr txBox="1"/>
          <p:nvPr/>
        </p:nvSpPr>
        <p:spPr>
          <a:xfrm>
            <a:off x="4068663" y="8503245"/>
            <a:ext cx="3240360" cy="461665"/>
          </a:xfrm>
          <a:prstGeom prst="rect">
            <a:avLst/>
          </a:prstGeom>
          <a:noFill/>
        </p:spPr>
        <p:txBody>
          <a:bodyPr wrap="square" rtlCol="0">
            <a:spAutoFit/>
          </a:bodyPr>
          <a:lstStyle/>
          <a:p>
            <a:r>
              <a:rPr kumimoji="1" lang="ja-JP" altLang="en-US" sz="1200" spc="300" dirty="0" smtClean="0">
                <a:solidFill>
                  <a:schemeClr val="bg1"/>
                </a:solidFill>
                <a:latin typeface="+mn-ea"/>
              </a:rPr>
              <a:t>洗濯して、室内にすぐ干せる。さわやかなランドリールーム</a:t>
            </a:r>
            <a:r>
              <a:rPr kumimoji="1" lang="ja-JP" altLang="en-US" sz="1200" spc="300" dirty="0" smtClean="0">
                <a:solidFill>
                  <a:schemeClr val="bg1"/>
                </a:solidFill>
                <a:latin typeface="+mn-ea"/>
              </a:rPr>
              <a:t>で</a:t>
            </a:r>
            <a:r>
              <a:rPr lang="ja-JP" altLang="en-US" sz="1200" spc="300" dirty="0">
                <a:solidFill>
                  <a:schemeClr val="bg1"/>
                </a:solidFill>
                <a:latin typeface="+mn-ea"/>
              </a:rPr>
              <a:t>雨</a:t>
            </a:r>
            <a:r>
              <a:rPr kumimoji="1" lang="ja-JP" altLang="en-US" sz="1200" spc="300" dirty="0" smtClean="0">
                <a:solidFill>
                  <a:schemeClr val="bg1"/>
                </a:solidFill>
                <a:latin typeface="+mn-ea"/>
              </a:rPr>
              <a:t>の</a:t>
            </a:r>
            <a:r>
              <a:rPr kumimoji="1" lang="ja-JP" altLang="en-US" sz="1200" spc="300" dirty="0" smtClean="0">
                <a:solidFill>
                  <a:schemeClr val="bg1"/>
                </a:solidFill>
                <a:latin typeface="+mn-ea"/>
              </a:rPr>
              <a:t>日も楽々。</a:t>
            </a:r>
            <a:endParaRPr kumimoji="1" lang="ja-JP" altLang="en-US" sz="1200" spc="300" dirty="0">
              <a:solidFill>
                <a:schemeClr val="bg1"/>
              </a:solidFill>
              <a:latin typeface="+mn-ea"/>
            </a:endParaRPr>
          </a:p>
        </p:txBody>
      </p:sp>
      <p:graphicFrame>
        <p:nvGraphicFramePr>
          <p:cNvPr id="32" name="図表 31"/>
          <p:cNvGraphicFramePr/>
          <p:nvPr>
            <p:extLst>
              <p:ext uri="{D42A27DB-BD31-4B8C-83A1-F6EECF244321}">
                <p14:modId xmlns:p14="http://schemas.microsoft.com/office/powerpoint/2010/main" val="707596783"/>
              </p:ext>
            </p:extLst>
          </p:nvPr>
        </p:nvGraphicFramePr>
        <p:xfrm>
          <a:off x="2431356" y="9108926"/>
          <a:ext cx="1277267" cy="8180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3" name="図表 32"/>
          <p:cNvGraphicFramePr/>
          <p:nvPr>
            <p:extLst>
              <p:ext uri="{D42A27DB-BD31-4B8C-83A1-F6EECF244321}">
                <p14:modId xmlns:p14="http://schemas.microsoft.com/office/powerpoint/2010/main" val="2037626759"/>
              </p:ext>
            </p:extLst>
          </p:nvPr>
        </p:nvGraphicFramePr>
        <p:xfrm>
          <a:off x="5512491" y="3420294"/>
          <a:ext cx="1724524" cy="128473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35" name="図表 34"/>
          <p:cNvGraphicFramePr/>
          <p:nvPr>
            <p:extLst>
              <p:ext uri="{D42A27DB-BD31-4B8C-83A1-F6EECF244321}">
                <p14:modId xmlns:p14="http://schemas.microsoft.com/office/powerpoint/2010/main" val="1309720634"/>
              </p:ext>
            </p:extLst>
          </p:nvPr>
        </p:nvGraphicFramePr>
        <p:xfrm>
          <a:off x="3070415" y="7092702"/>
          <a:ext cx="615576" cy="832485"/>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37" name="図表 36"/>
          <p:cNvGraphicFramePr/>
          <p:nvPr>
            <p:extLst>
              <p:ext uri="{D42A27DB-BD31-4B8C-83A1-F6EECF244321}">
                <p14:modId xmlns:p14="http://schemas.microsoft.com/office/powerpoint/2010/main" val="1834319409"/>
              </p:ext>
            </p:extLst>
          </p:nvPr>
        </p:nvGraphicFramePr>
        <p:xfrm>
          <a:off x="5652839" y="4914837"/>
          <a:ext cx="1692188" cy="1168097"/>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36" name="図表 35"/>
          <p:cNvGraphicFramePr/>
          <p:nvPr>
            <p:extLst>
              <p:ext uri="{D42A27DB-BD31-4B8C-83A1-F6EECF244321}">
                <p14:modId xmlns:p14="http://schemas.microsoft.com/office/powerpoint/2010/main" val="570451705"/>
              </p:ext>
            </p:extLst>
          </p:nvPr>
        </p:nvGraphicFramePr>
        <p:xfrm>
          <a:off x="4179739" y="3924350"/>
          <a:ext cx="1794072" cy="1266527"/>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spTree>
    <p:extLst>
      <p:ext uri="{BB962C8B-B14F-4D97-AF65-F5344CB8AC3E}">
        <p14:creationId xmlns:p14="http://schemas.microsoft.com/office/powerpoint/2010/main" val="289514591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345</TotalTime>
  <Words>165</Words>
  <Application>Microsoft Office PowerPoint</Application>
  <PresentationFormat>ユーザー設定</PresentationFormat>
  <Paragraphs>22</Paragraphs>
  <Slides>1</Slides>
  <Notes>0</Notes>
  <HiddenSlides>0</HiddenSlides>
  <MMClips>0</MMClips>
  <ScaleCrop>false</ScaleCrop>
  <HeadingPairs>
    <vt:vector size="4" baseType="variant">
      <vt:variant>
        <vt:lpstr>テーマ</vt:lpstr>
      </vt:variant>
      <vt:variant>
        <vt:i4>1</vt:i4>
      </vt:variant>
      <vt:variant>
        <vt:lpstr>スライド タイトル</vt:lpstr>
      </vt:variant>
      <vt:variant>
        <vt:i4>1</vt:i4>
      </vt:variant>
    </vt:vector>
  </HeadingPairs>
  <TitlesOfParts>
    <vt:vector size="2" baseType="lpstr">
      <vt:lpstr>Office ​​テーマ</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suzuki emiko</dc:creator>
  <cp:lastModifiedBy>suzuki emiko</cp:lastModifiedBy>
  <cp:revision>27</cp:revision>
  <cp:lastPrinted>2016-03-11T06:32:37Z</cp:lastPrinted>
  <dcterms:created xsi:type="dcterms:W3CDTF">2016-02-21T02:10:25Z</dcterms:created>
  <dcterms:modified xsi:type="dcterms:W3CDTF">2016-03-13T08:36:46Z</dcterms:modified>
</cp:coreProperties>
</file>