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7561263" cy="10440988"/>
  <p:notesSz cx="6864350" cy="999648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7272"/>
    <a:srgbClr val="A6A6A6"/>
    <a:srgbClr val="727171"/>
    <a:srgbClr val="00FFFF"/>
    <a:srgbClr val="FFF100"/>
    <a:srgbClr val="FFFA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29" d="100"/>
          <a:sy n="229" d="100"/>
        </p:scale>
        <p:origin x="-296" y="2456"/>
      </p:cViewPr>
      <p:guideLst>
        <p:guide orient="horz" pos="206"/>
        <p:guide pos="28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362F04-AE47-4443-BF4B-11E9E0F59F31}"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kumimoji="1" lang="ja-JP" altLang="en-US"/>
        </a:p>
      </dgm:t>
    </dgm:pt>
    <dgm:pt modelId="{FB9951AA-F6B3-4BA1-B688-87CBD9852D6E}">
      <dgm:prSet phldrT="[テキスト]"/>
      <dgm:spPr/>
      <dgm:t>
        <a:bodyPr/>
        <a:lstStyle/>
        <a:p>
          <a:endParaRPr kumimoji="1" lang="ja-JP" altLang="en-US" dirty="0"/>
        </a:p>
      </dgm:t>
    </dgm:pt>
    <dgm:pt modelId="{A0A91932-1360-426A-B286-EAE73491D383}" type="parTrans" cxnId="{490F5716-13A9-4C7E-BA3F-4EC5323B9C40}">
      <dgm:prSet/>
      <dgm:spPr/>
      <dgm:t>
        <a:bodyPr/>
        <a:lstStyle/>
        <a:p>
          <a:endParaRPr kumimoji="1" lang="ja-JP" altLang="en-US"/>
        </a:p>
      </dgm:t>
    </dgm:pt>
    <dgm:pt modelId="{3E0417AD-8A60-4451-96CF-4BCC132C4674}" type="sibTrans" cxnId="{490F5716-13A9-4C7E-BA3F-4EC5323B9C40}">
      <dgm:prSet/>
      <dgm:spPr/>
      <dgm:t>
        <a:bodyPr/>
        <a:lstStyle/>
        <a:p>
          <a:endParaRPr kumimoji="1" lang="ja-JP" altLang="en-US"/>
        </a:p>
      </dgm:t>
    </dgm:pt>
    <dgm:pt modelId="{60BCED93-0DFD-46F6-8F8D-5C1B62A1DD5A}" type="pres">
      <dgm:prSet presAssocID="{B3362F04-AE47-4443-BF4B-11E9E0F59F31}" presName="Name0" presStyleCnt="0">
        <dgm:presLayoutVars>
          <dgm:dir/>
          <dgm:resizeHandles val="exact"/>
        </dgm:presLayoutVars>
      </dgm:prSet>
      <dgm:spPr/>
      <dgm:t>
        <a:bodyPr/>
        <a:lstStyle/>
        <a:p>
          <a:endParaRPr kumimoji="1" lang="ja-JP" altLang="en-US"/>
        </a:p>
      </dgm:t>
    </dgm:pt>
    <dgm:pt modelId="{E1F610F5-59FA-4152-BE69-080FD3E32B0B}" type="pres">
      <dgm:prSet presAssocID="{FB9951AA-F6B3-4BA1-B688-87CBD9852D6E}" presName="compNode" presStyleCnt="0"/>
      <dgm:spPr/>
    </dgm:pt>
    <dgm:pt modelId="{2EAD36B9-D93D-4B83-95CD-43D53B5887D1}" type="pres">
      <dgm:prSet presAssocID="{FB9951AA-F6B3-4BA1-B688-87CBD9852D6E}" presName="pictRect" presStyleLbl="node1" presStyleIdx="0" presStyleCnt="1" custScaleX="151223" custScaleY="284351" custLinFactNeighborX="-48" custLinFactNeighborY="-1959"/>
      <dgm:spPr>
        <a:prstGeom prst="rect">
          <a:avLst/>
        </a:prstGeom>
      </dgm:spPr>
      <dgm:t>
        <a:bodyPr/>
        <a:lstStyle/>
        <a:p>
          <a:endParaRPr kumimoji="1" lang="ja-JP" altLang="en-US"/>
        </a:p>
      </dgm:t>
    </dgm:pt>
    <dgm:pt modelId="{AB25C38B-AAF0-4440-82A4-0B912DE822C4}" type="pres">
      <dgm:prSet presAssocID="{FB9951AA-F6B3-4BA1-B688-87CBD9852D6E}" presName="textRect" presStyleLbl="revTx" presStyleIdx="0" presStyleCnt="1" custScaleX="50616" custScaleY="35421" custLinFactNeighborX="-11915" custLinFactNeighborY="29372">
        <dgm:presLayoutVars>
          <dgm:bulletEnabled val="1"/>
        </dgm:presLayoutVars>
      </dgm:prSet>
      <dgm:spPr/>
      <dgm:t>
        <a:bodyPr/>
        <a:lstStyle/>
        <a:p>
          <a:endParaRPr kumimoji="1" lang="ja-JP" altLang="en-US"/>
        </a:p>
      </dgm:t>
    </dgm:pt>
  </dgm:ptLst>
  <dgm:cxnLst>
    <dgm:cxn modelId="{490F5716-13A9-4C7E-BA3F-4EC5323B9C40}" srcId="{B3362F04-AE47-4443-BF4B-11E9E0F59F31}" destId="{FB9951AA-F6B3-4BA1-B688-87CBD9852D6E}" srcOrd="0" destOrd="0" parTransId="{A0A91932-1360-426A-B286-EAE73491D383}" sibTransId="{3E0417AD-8A60-4451-96CF-4BCC132C4674}"/>
    <dgm:cxn modelId="{8B37D700-DF23-4031-9F13-CBFCDA12DF5B}" type="presOf" srcId="{FB9951AA-F6B3-4BA1-B688-87CBD9852D6E}" destId="{AB25C38B-AAF0-4440-82A4-0B912DE822C4}" srcOrd="0" destOrd="0" presId="urn:microsoft.com/office/officeart/2005/8/layout/pList1"/>
    <dgm:cxn modelId="{B83FC592-8B0D-4B94-88CB-3CC2048A5B3A}" type="presOf" srcId="{B3362F04-AE47-4443-BF4B-11E9E0F59F31}" destId="{60BCED93-0DFD-46F6-8F8D-5C1B62A1DD5A}" srcOrd="0" destOrd="0" presId="urn:microsoft.com/office/officeart/2005/8/layout/pList1"/>
    <dgm:cxn modelId="{C950E536-C719-4BA4-8E40-1042F00432C7}" type="presParOf" srcId="{60BCED93-0DFD-46F6-8F8D-5C1B62A1DD5A}" destId="{E1F610F5-59FA-4152-BE69-080FD3E32B0B}" srcOrd="0" destOrd="0" presId="urn:microsoft.com/office/officeart/2005/8/layout/pList1"/>
    <dgm:cxn modelId="{1834B38B-90D2-4506-A42C-146CAB265973}" type="presParOf" srcId="{E1F610F5-59FA-4152-BE69-080FD3E32B0B}" destId="{2EAD36B9-D93D-4B83-95CD-43D53B5887D1}" srcOrd="0" destOrd="0" presId="urn:microsoft.com/office/officeart/2005/8/layout/pList1"/>
    <dgm:cxn modelId="{C086C54C-9162-4FCF-A79E-40D5A3A6FFC3}" type="presParOf" srcId="{E1F610F5-59FA-4152-BE69-080FD3E32B0B}" destId="{AB25C38B-AAF0-4440-82A4-0B912DE822C4}" srcOrd="1" destOrd="0" presId="urn:microsoft.com/office/officeart/2005/8/layout/p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362F04-AE47-4443-BF4B-11E9E0F59F31}"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kumimoji="1" lang="ja-JP" altLang="en-US"/>
        </a:p>
      </dgm:t>
    </dgm:pt>
    <dgm:pt modelId="{FB9951AA-F6B3-4BA1-B688-87CBD9852D6E}">
      <dgm:prSet phldrT="[テキスト]"/>
      <dgm:spPr/>
      <dgm:t>
        <a:bodyPr/>
        <a:lstStyle/>
        <a:p>
          <a:endParaRPr kumimoji="1" lang="ja-JP" altLang="en-US" dirty="0"/>
        </a:p>
      </dgm:t>
    </dgm:pt>
    <dgm:pt modelId="{A0A91932-1360-426A-B286-EAE73491D383}" type="parTrans" cxnId="{490F5716-13A9-4C7E-BA3F-4EC5323B9C40}">
      <dgm:prSet/>
      <dgm:spPr/>
      <dgm:t>
        <a:bodyPr/>
        <a:lstStyle/>
        <a:p>
          <a:endParaRPr kumimoji="1" lang="ja-JP" altLang="en-US"/>
        </a:p>
      </dgm:t>
    </dgm:pt>
    <dgm:pt modelId="{3E0417AD-8A60-4451-96CF-4BCC132C4674}" type="sibTrans" cxnId="{490F5716-13A9-4C7E-BA3F-4EC5323B9C40}">
      <dgm:prSet/>
      <dgm:spPr/>
      <dgm:t>
        <a:bodyPr/>
        <a:lstStyle/>
        <a:p>
          <a:endParaRPr kumimoji="1" lang="ja-JP" altLang="en-US"/>
        </a:p>
      </dgm:t>
    </dgm:pt>
    <dgm:pt modelId="{60BCED93-0DFD-46F6-8F8D-5C1B62A1DD5A}" type="pres">
      <dgm:prSet presAssocID="{B3362F04-AE47-4443-BF4B-11E9E0F59F31}" presName="Name0" presStyleCnt="0">
        <dgm:presLayoutVars>
          <dgm:dir/>
          <dgm:resizeHandles val="exact"/>
        </dgm:presLayoutVars>
      </dgm:prSet>
      <dgm:spPr/>
      <dgm:t>
        <a:bodyPr/>
        <a:lstStyle/>
        <a:p>
          <a:endParaRPr kumimoji="1" lang="ja-JP" altLang="en-US"/>
        </a:p>
      </dgm:t>
    </dgm:pt>
    <dgm:pt modelId="{E1F610F5-59FA-4152-BE69-080FD3E32B0B}" type="pres">
      <dgm:prSet presAssocID="{FB9951AA-F6B3-4BA1-B688-87CBD9852D6E}" presName="compNode" presStyleCnt="0"/>
      <dgm:spPr/>
    </dgm:pt>
    <dgm:pt modelId="{2EAD36B9-D93D-4B83-95CD-43D53B5887D1}" type="pres">
      <dgm:prSet presAssocID="{FB9951AA-F6B3-4BA1-B688-87CBD9852D6E}" presName="pictRect" presStyleLbl="node1" presStyleIdx="0" presStyleCnt="1" custScaleX="456192" custScaleY="374500" custLinFactNeighborX="4681" custLinFactNeighborY="-11260"/>
      <dgm:spPr>
        <a:prstGeom prst="rect">
          <a:avLst/>
        </a:prstGeom>
      </dgm:spPr>
      <dgm:t>
        <a:bodyPr/>
        <a:lstStyle/>
        <a:p>
          <a:endParaRPr kumimoji="1" lang="ja-JP" altLang="en-US"/>
        </a:p>
      </dgm:t>
    </dgm:pt>
    <dgm:pt modelId="{AB25C38B-AAF0-4440-82A4-0B912DE822C4}" type="pres">
      <dgm:prSet presAssocID="{FB9951AA-F6B3-4BA1-B688-87CBD9852D6E}" presName="textRect" presStyleLbl="revTx" presStyleIdx="0" presStyleCnt="1" custScaleX="50616" custScaleY="35421" custLinFactNeighborX="-11915" custLinFactNeighborY="29372">
        <dgm:presLayoutVars>
          <dgm:bulletEnabled val="1"/>
        </dgm:presLayoutVars>
      </dgm:prSet>
      <dgm:spPr/>
      <dgm:t>
        <a:bodyPr/>
        <a:lstStyle/>
        <a:p>
          <a:endParaRPr kumimoji="1" lang="ja-JP" altLang="en-US"/>
        </a:p>
      </dgm:t>
    </dgm:pt>
  </dgm:ptLst>
  <dgm:cxnLst>
    <dgm:cxn modelId="{490F5716-13A9-4C7E-BA3F-4EC5323B9C40}" srcId="{B3362F04-AE47-4443-BF4B-11E9E0F59F31}" destId="{FB9951AA-F6B3-4BA1-B688-87CBD9852D6E}" srcOrd="0" destOrd="0" parTransId="{A0A91932-1360-426A-B286-EAE73491D383}" sibTransId="{3E0417AD-8A60-4451-96CF-4BCC132C4674}"/>
    <dgm:cxn modelId="{57625837-65B5-4716-B3FF-328D5D5768CC}" type="presOf" srcId="{FB9951AA-F6B3-4BA1-B688-87CBD9852D6E}" destId="{AB25C38B-AAF0-4440-82A4-0B912DE822C4}" srcOrd="0" destOrd="0" presId="urn:microsoft.com/office/officeart/2005/8/layout/pList1"/>
    <dgm:cxn modelId="{E273DC98-5F01-42E3-A293-511428DC1DBD}" type="presOf" srcId="{B3362F04-AE47-4443-BF4B-11E9E0F59F31}" destId="{60BCED93-0DFD-46F6-8F8D-5C1B62A1DD5A}" srcOrd="0" destOrd="0" presId="urn:microsoft.com/office/officeart/2005/8/layout/pList1"/>
    <dgm:cxn modelId="{2DA1D12F-332A-4360-8C94-D04A659AB422}" type="presParOf" srcId="{60BCED93-0DFD-46F6-8F8D-5C1B62A1DD5A}" destId="{E1F610F5-59FA-4152-BE69-080FD3E32B0B}" srcOrd="0" destOrd="0" presId="urn:microsoft.com/office/officeart/2005/8/layout/pList1"/>
    <dgm:cxn modelId="{0B556D38-2C3E-4AF1-BC2A-1D8070E611AB}" type="presParOf" srcId="{E1F610F5-59FA-4152-BE69-080FD3E32B0B}" destId="{2EAD36B9-D93D-4B83-95CD-43D53B5887D1}" srcOrd="0" destOrd="0" presId="urn:microsoft.com/office/officeart/2005/8/layout/pList1"/>
    <dgm:cxn modelId="{1B81F206-F6E6-459A-A535-1A19D2264CCB}" type="presParOf" srcId="{E1F610F5-59FA-4152-BE69-080FD3E32B0B}" destId="{AB25C38B-AAF0-4440-82A4-0B912DE822C4}" srcOrd="1" destOrd="0" presId="urn:microsoft.com/office/officeart/2005/8/layout/p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362F04-AE47-4443-BF4B-11E9E0F59F31}"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kumimoji="1" lang="ja-JP" altLang="en-US"/>
        </a:p>
      </dgm:t>
    </dgm:pt>
    <dgm:pt modelId="{FB9951AA-F6B3-4BA1-B688-87CBD9852D6E}">
      <dgm:prSet phldrT="[テキスト]"/>
      <dgm:spPr/>
      <dgm:t>
        <a:bodyPr/>
        <a:lstStyle/>
        <a:p>
          <a:endParaRPr kumimoji="1" lang="ja-JP" altLang="en-US" dirty="0"/>
        </a:p>
      </dgm:t>
    </dgm:pt>
    <dgm:pt modelId="{A0A91932-1360-426A-B286-EAE73491D383}" type="parTrans" cxnId="{490F5716-13A9-4C7E-BA3F-4EC5323B9C40}">
      <dgm:prSet/>
      <dgm:spPr/>
      <dgm:t>
        <a:bodyPr/>
        <a:lstStyle/>
        <a:p>
          <a:endParaRPr kumimoji="1" lang="ja-JP" altLang="en-US"/>
        </a:p>
      </dgm:t>
    </dgm:pt>
    <dgm:pt modelId="{3E0417AD-8A60-4451-96CF-4BCC132C4674}" type="sibTrans" cxnId="{490F5716-13A9-4C7E-BA3F-4EC5323B9C40}">
      <dgm:prSet/>
      <dgm:spPr/>
      <dgm:t>
        <a:bodyPr/>
        <a:lstStyle/>
        <a:p>
          <a:endParaRPr kumimoji="1" lang="ja-JP" altLang="en-US"/>
        </a:p>
      </dgm:t>
    </dgm:pt>
    <dgm:pt modelId="{60BCED93-0DFD-46F6-8F8D-5C1B62A1DD5A}" type="pres">
      <dgm:prSet presAssocID="{B3362F04-AE47-4443-BF4B-11E9E0F59F31}" presName="Name0" presStyleCnt="0">
        <dgm:presLayoutVars>
          <dgm:dir/>
          <dgm:resizeHandles val="exact"/>
        </dgm:presLayoutVars>
      </dgm:prSet>
      <dgm:spPr/>
      <dgm:t>
        <a:bodyPr/>
        <a:lstStyle/>
        <a:p>
          <a:endParaRPr kumimoji="1" lang="ja-JP" altLang="en-US"/>
        </a:p>
      </dgm:t>
    </dgm:pt>
    <dgm:pt modelId="{E1F610F5-59FA-4152-BE69-080FD3E32B0B}" type="pres">
      <dgm:prSet presAssocID="{FB9951AA-F6B3-4BA1-B688-87CBD9852D6E}" presName="compNode" presStyleCnt="0"/>
      <dgm:spPr/>
    </dgm:pt>
    <dgm:pt modelId="{2EAD36B9-D93D-4B83-95CD-43D53B5887D1}" type="pres">
      <dgm:prSet presAssocID="{FB9951AA-F6B3-4BA1-B688-87CBD9852D6E}" presName="pictRect" presStyleLbl="node1" presStyleIdx="0" presStyleCnt="1" custScaleX="177693" custScaleY="284351" custLinFactX="-100000" custLinFactNeighborX="-184864" custLinFactNeighborY="-63291"/>
      <dgm:spPr>
        <a:prstGeom prst="rect">
          <a:avLst/>
        </a:prstGeom>
      </dgm:spPr>
      <dgm:t>
        <a:bodyPr/>
        <a:lstStyle/>
        <a:p>
          <a:endParaRPr kumimoji="1" lang="ja-JP" altLang="en-US"/>
        </a:p>
      </dgm:t>
    </dgm:pt>
    <dgm:pt modelId="{AB25C38B-AAF0-4440-82A4-0B912DE822C4}" type="pres">
      <dgm:prSet presAssocID="{FB9951AA-F6B3-4BA1-B688-87CBD9852D6E}" presName="textRect" presStyleLbl="revTx" presStyleIdx="0" presStyleCnt="1" custScaleX="50616" custScaleY="35421" custLinFactNeighborX="-11915" custLinFactNeighborY="29372">
        <dgm:presLayoutVars>
          <dgm:bulletEnabled val="1"/>
        </dgm:presLayoutVars>
      </dgm:prSet>
      <dgm:spPr/>
      <dgm:t>
        <a:bodyPr/>
        <a:lstStyle/>
        <a:p>
          <a:endParaRPr kumimoji="1" lang="ja-JP" altLang="en-US"/>
        </a:p>
      </dgm:t>
    </dgm:pt>
  </dgm:ptLst>
  <dgm:cxnLst>
    <dgm:cxn modelId="{2CE9D0B3-AD05-4631-A569-198EB6731161}" type="presOf" srcId="{B3362F04-AE47-4443-BF4B-11E9E0F59F31}" destId="{60BCED93-0DFD-46F6-8F8D-5C1B62A1DD5A}" srcOrd="0" destOrd="0" presId="urn:microsoft.com/office/officeart/2005/8/layout/pList1"/>
    <dgm:cxn modelId="{C2ECC441-A487-4268-BE3D-910263255D39}" type="presOf" srcId="{FB9951AA-F6B3-4BA1-B688-87CBD9852D6E}" destId="{AB25C38B-AAF0-4440-82A4-0B912DE822C4}" srcOrd="0" destOrd="0" presId="urn:microsoft.com/office/officeart/2005/8/layout/pList1"/>
    <dgm:cxn modelId="{490F5716-13A9-4C7E-BA3F-4EC5323B9C40}" srcId="{B3362F04-AE47-4443-BF4B-11E9E0F59F31}" destId="{FB9951AA-F6B3-4BA1-B688-87CBD9852D6E}" srcOrd="0" destOrd="0" parTransId="{A0A91932-1360-426A-B286-EAE73491D383}" sibTransId="{3E0417AD-8A60-4451-96CF-4BCC132C4674}"/>
    <dgm:cxn modelId="{9B2CA681-05F0-4F99-AE76-AF75618C6F3B}" type="presParOf" srcId="{60BCED93-0DFD-46F6-8F8D-5C1B62A1DD5A}" destId="{E1F610F5-59FA-4152-BE69-080FD3E32B0B}" srcOrd="0" destOrd="0" presId="urn:microsoft.com/office/officeart/2005/8/layout/pList1"/>
    <dgm:cxn modelId="{0320A8B6-E829-43E2-84EE-42413DEAA51B}" type="presParOf" srcId="{E1F610F5-59FA-4152-BE69-080FD3E32B0B}" destId="{2EAD36B9-D93D-4B83-95CD-43D53B5887D1}" srcOrd="0" destOrd="0" presId="urn:microsoft.com/office/officeart/2005/8/layout/pList1"/>
    <dgm:cxn modelId="{738F9744-1ADC-4B35-BAEA-8289F94CE319}" type="presParOf" srcId="{E1F610F5-59FA-4152-BE69-080FD3E32B0B}" destId="{AB25C38B-AAF0-4440-82A4-0B912DE822C4}" srcOrd="1" destOrd="0" presId="urn:microsoft.com/office/officeart/2005/8/layout/pList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362F04-AE47-4443-BF4B-11E9E0F59F31}"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kumimoji="1" lang="ja-JP" altLang="en-US"/>
        </a:p>
      </dgm:t>
    </dgm:pt>
    <dgm:pt modelId="{FB9951AA-F6B3-4BA1-B688-87CBD9852D6E}">
      <dgm:prSet phldrT="[テキスト]"/>
      <dgm:spPr/>
      <dgm:t>
        <a:bodyPr/>
        <a:lstStyle/>
        <a:p>
          <a:endParaRPr kumimoji="1" lang="ja-JP" altLang="en-US" dirty="0"/>
        </a:p>
      </dgm:t>
    </dgm:pt>
    <dgm:pt modelId="{A0A91932-1360-426A-B286-EAE73491D383}" type="parTrans" cxnId="{490F5716-13A9-4C7E-BA3F-4EC5323B9C40}">
      <dgm:prSet/>
      <dgm:spPr/>
      <dgm:t>
        <a:bodyPr/>
        <a:lstStyle/>
        <a:p>
          <a:endParaRPr kumimoji="1" lang="ja-JP" altLang="en-US"/>
        </a:p>
      </dgm:t>
    </dgm:pt>
    <dgm:pt modelId="{3E0417AD-8A60-4451-96CF-4BCC132C4674}" type="sibTrans" cxnId="{490F5716-13A9-4C7E-BA3F-4EC5323B9C40}">
      <dgm:prSet/>
      <dgm:spPr/>
      <dgm:t>
        <a:bodyPr/>
        <a:lstStyle/>
        <a:p>
          <a:endParaRPr kumimoji="1" lang="ja-JP" altLang="en-US"/>
        </a:p>
      </dgm:t>
    </dgm:pt>
    <dgm:pt modelId="{60BCED93-0DFD-46F6-8F8D-5C1B62A1DD5A}" type="pres">
      <dgm:prSet presAssocID="{B3362F04-AE47-4443-BF4B-11E9E0F59F31}" presName="Name0" presStyleCnt="0">
        <dgm:presLayoutVars>
          <dgm:dir/>
          <dgm:resizeHandles val="exact"/>
        </dgm:presLayoutVars>
      </dgm:prSet>
      <dgm:spPr/>
      <dgm:t>
        <a:bodyPr/>
        <a:lstStyle/>
        <a:p>
          <a:endParaRPr kumimoji="1" lang="ja-JP" altLang="en-US"/>
        </a:p>
      </dgm:t>
    </dgm:pt>
    <dgm:pt modelId="{E1F610F5-59FA-4152-BE69-080FD3E32B0B}" type="pres">
      <dgm:prSet presAssocID="{FB9951AA-F6B3-4BA1-B688-87CBD9852D6E}" presName="compNode" presStyleCnt="0"/>
      <dgm:spPr/>
    </dgm:pt>
    <dgm:pt modelId="{2EAD36B9-D93D-4B83-95CD-43D53B5887D1}" type="pres">
      <dgm:prSet presAssocID="{FB9951AA-F6B3-4BA1-B688-87CBD9852D6E}" presName="pictRect" presStyleLbl="node1" presStyleIdx="0" presStyleCnt="1" custScaleX="151223" custScaleY="284351" custLinFactNeighborX="-48" custLinFactNeighborY="-1959"/>
      <dgm:spPr>
        <a:prstGeom prst="rect">
          <a:avLst/>
        </a:prstGeom>
      </dgm:spPr>
      <dgm:t>
        <a:bodyPr/>
        <a:lstStyle/>
        <a:p>
          <a:endParaRPr kumimoji="1" lang="ja-JP" altLang="en-US"/>
        </a:p>
      </dgm:t>
    </dgm:pt>
    <dgm:pt modelId="{AB25C38B-AAF0-4440-82A4-0B912DE822C4}" type="pres">
      <dgm:prSet presAssocID="{FB9951AA-F6B3-4BA1-B688-87CBD9852D6E}" presName="textRect" presStyleLbl="revTx" presStyleIdx="0" presStyleCnt="1" custScaleX="50616" custScaleY="35421" custLinFactNeighborX="-11915" custLinFactNeighborY="29372">
        <dgm:presLayoutVars>
          <dgm:bulletEnabled val="1"/>
        </dgm:presLayoutVars>
      </dgm:prSet>
      <dgm:spPr/>
      <dgm:t>
        <a:bodyPr/>
        <a:lstStyle/>
        <a:p>
          <a:endParaRPr kumimoji="1" lang="ja-JP" altLang="en-US"/>
        </a:p>
      </dgm:t>
    </dgm:pt>
  </dgm:ptLst>
  <dgm:cxnLst>
    <dgm:cxn modelId="{2C1E3983-FB04-AC40-AB0C-F20F2DA48052}" type="presOf" srcId="{FB9951AA-F6B3-4BA1-B688-87CBD9852D6E}" destId="{AB25C38B-AAF0-4440-82A4-0B912DE822C4}" srcOrd="0" destOrd="0" presId="urn:microsoft.com/office/officeart/2005/8/layout/pList1"/>
    <dgm:cxn modelId="{490F5716-13A9-4C7E-BA3F-4EC5323B9C40}" srcId="{B3362F04-AE47-4443-BF4B-11E9E0F59F31}" destId="{FB9951AA-F6B3-4BA1-B688-87CBD9852D6E}" srcOrd="0" destOrd="0" parTransId="{A0A91932-1360-426A-B286-EAE73491D383}" sibTransId="{3E0417AD-8A60-4451-96CF-4BCC132C4674}"/>
    <dgm:cxn modelId="{1B852368-6F3A-E840-99BE-55BC370A23CF}" type="presOf" srcId="{B3362F04-AE47-4443-BF4B-11E9E0F59F31}" destId="{60BCED93-0DFD-46F6-8F8D-5C1B62A1DD5A}" srcOrd="0" destOrd="0" presId="urn:microsoft.com/office/officeart/2005/8/layout/pList1"/>
    <dgm:cxn modelId="{C1B36511-117A-DB4A-BABB-9430C5E9F38E}" type="presParOf" srcId="{60BCED93-0DFD-46F6-8F8D-5C1B62A1DD5A}" destId="{E1F610F5-59FA-4152-BE69-080FD3E32B0B}" srcOrd="0" destOrd="0" presId="urn:microsoft.com/office/officeart/2005/8/layout/pList1"/>
    <dgm:cxn modelId="{DE61C175-0155-8844-892A-689BDF8C1F5B}" type="presParOf" srcId="{E1F610F5-59FA-4152-BE69-080FD3E32B0B}" destId="{2EAD36B9-D93D-4B83-95CD-43D53B5887D1}" srcOrd="0" destOrd="0" presId="urn:microsoft.com/office/officeart/2005/8/layout/pList1"/>
    <dgm:cxn modelId="{C63F7C58-0810-F34D-8888-C2A7AA856D22}" type="presParOf" srcId="{E1F610F5-59FA-4152-BE69-080FD3E32B0B}" destId="{AB25C38B-AAF0-4440-82A4-0B912DE822C4}" srcOrd="1" destOrd="0" presId="urn:microsoft.com/office/officeart/2005/8/layout/pList1"/>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362F04-AE47-4443-BF4B-11E9E0F59F31}"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kumimoji="1" lang="ja-JP" altLang="en-US"/>
        </a:p>
      </dgm:t>
    </dgm:pt>
    <dgm:pt modelId="{FB9951AA-F6B3-4BA1-B688-87CBD9852D6E}">
      <dgm:prSet phldrT="[テキスト]"/>
      <dgm:spPr/>
      <dgm:t>
        <a:bodyPr/>
        <a:lstStyle/>
        <a:p>
          <a:endParaRPr kumimoji="1" lang="ja-JP" altLang="en-US" dirty="0"/>
        </a:p>
      </dgm:t>
    </dgm:pt>
    <dgm:pt modelId="{A0A91932-1360-426A-B286-EAE73491D383}" type="parTrans" cxnId="{490F5716-13A9-4C7E-BA3F-4EC5323B9C40}">
      <dgm:prSet/>
      <dgm:spPr/>
      <dgm:t>
        <a:bodyPr/>
        <a:lstStyle/>
        <a:p>
          <a:endParaRPr kumimoji="1" lang="ja-JP" altLang="en-US"/>
        </a:p>
      </dgm:t>
    </dgm:pt>
    <dgm:pt modelId="{3E0417AD-8A60-4451-96CF-4BCC132C4674}" type="sibTrans" cxnId="{490F5716-13A9-4C7E-BA3F-4EC5323B9C40}">
      <dgm:prSet/>
      <dgm:spPr/>
      <dgm:t>
        <a:bodyPr/>
        <a:lstStyle/>
        <a:p>
          <a:endParaRPr kumimoji="1" lang="ja-JP" altLang="en-US"/>
        </a:p>
      </dgm:t>
    </dgm:pt>
    <dgm:pt modelId="{60BCED93-0DFD-46F6-8F8D-5C1B62A1DD5A}" type="pres">
      <dgm:prSet presAssocID="{B3362F04-AE47-4443-BF4B-11E9E0F59F31}" presName="Name0" presStyleCnt="0">
        <dgm:presLayoutVars>
          <dgm:dir/>
          <dgm:resizeHandles val="exact"/>
        </dgm:presLayoutVars>
      </dgm:prSet>
      <dgm:spPr/>
      <dgm:t>
        <a:bodyPr/>
        <a:lstStyle/>
        <a:p>
          <a:endParaRPr kumimoji="1" lang="ja-JP" altLang="en-US"/>
        </a:p>
      </dgm:t>
    </dgm:pt>
    <dgm:pt modelId="{E1F610F5-59FA-4152-BE69-080FD3E32B0B}" type="pres">
      <dgm:prSet presAssocID="{FB9951AA-F6B3-4BA1-B688-87CBD9852D6E}" presName="compNode" presStyleCnt="0"/>
      <dgm:spPr/>
    </dgm:pt>
    <dgm:pt modelId="{2EAD36B9-D93D-4B83-95CD-43D53B5887D1}" type="pres">
      <dgm:prSet presAssocID="{FB9951AA-F6B3-4BA1-B688-87CBD9852D6E}" presName="pictRect" presStyleLbl="node1" presStyleIdx="0" presStyleCnt="1" custScaleX="151223" custScaleY="284351" custLinFactNeighborX="-48" custLinFactNeighborY="-1959"/>
      <dgm:spPr>
        <a:prstGeom prst="rect">
          <a:avLst/>
        </a:prstGeom>
      </dgm:spPr>
      <dgm:t>
        <a:bodyPr/>
        <a:lstStyle/>
        <a:p>
          <a:endParaRPr kumimoji="1" lang="ja-JP" altLang="en-US"/>
        </a:p>
      </dgm:t>
    </dgm:pt>
    <dgm:pt modelId="{AB25C38B-AAF0-4440-82A4-0B912DE822C4}" type="pres">
      <dgm:prSet presAssocID="{FB9951AA-F6B3-4BA1-B688-87CBD9852D6E}" presName="textRect" presStyleLbl="revTx" presStyleIdx="0" presStyleCnt="1" custScaleX="50616" custScaleY="35421" custLinFactNeighborX="-11915" custLinFactNeighborY="29372">
        <dgm:presLayoutVars>
          <dgm:bulletEnabled val="1"/>
        </dgm:presLayoutVars>
      </dgm:prSet>
      <dgm:spPr/>
      <dgm:t>
        <a:bodyPr/>
        <a:lstStyle/>
        <a:p>
          <a:endParaRPr kumimoji="1" lang="ja-JP" altLang="en-US"/>
        </a:p>
      </dgm:t>
    </dgm:pt>
  </dgm:ptLst>
  <dgm:cxnLst>
    <dgm:cxn modelId="{8804125F-92EB-EB48-AE2F-39812C874DFA}" type="presOf" srcId="{FB9951AA-F6B3-4BA1-B688-87CBD9852D6E}" destId="{AB25C38B-AAF0-4440-82A4-0B912DE822C4}" srcOrd="0" destOrd="0" presId="urn:microsoft.com/office/officeart/2005/8/layout/pList1"/>
    <dgm:cxn modelId="{490F5716-13A9-4C7E-BA3F-4EC5323B9C40}" srcId="{B3362F04-AE47-4443-BF4B-11E9E0F59F31}" destId="{FB9951AA-F6B3-4BA1-B688-87CBD9852D6E}" srcOrd="0" destOrd="0" parTransId="{A0A91932-1360-426A-B286-EAE73491D383}" sibTransId="{3E0417AD-8A60-4451-96CF-4BCC132C4674}"/>
    <dgm:cxn modelId="{E966F3B2-D90C-994A-85E9-AA9BAD08260B}" type="presOf" srcId="{B3362F04-AE47-4443-BF4B-11E9E0F59F31}" destId="{60BCED93-0DFD-46F6-8F8D-5C1B62A1DD5A}" srcOrd="0" destOrd="0" presId="urn:microsoft.com/office/officeart/2005/8/layout/pList1"/>
    <dgm:cxn modelId="{1CE15E1E-F3F5-3344-86CA-27D2849CF04B}" type="presParOf" srcId="{60BCED93-0DFD-46F6-8F8D-5C1B62A1DD5A}" destId="{E1F610F5-59FA-4152-BE69-080FD3E32B0B}" srcOrd="0" destOrd="0" presId="urn:microsoft.com/office/officeart/2005/8/layout/pList1"/>
    <dgm:cxn modelId="{AAF8EC3E-413D-F749-A274-F4A1B84C6F24}" type="presParOf" srcId="{E1F610F5-59FA-4152-BE69-080FD3E32B0B}" destId="{2EAD36B9-D93D-4B83-95CD-43D53B5887D1}" srcOrd="0" destOrd="0" presId="urn:microsoft.com/office/officeart/2005/8/layout/pList1"/>
    <dgm:cxn modelId="{781223BA-EBEB-BE47-A73A-B3FB6799925B}" type="presParOf" srcId="{E1F610F5-59FA-4152-BE69-080FD3E32B0B}" destId="{AB25C38B-AAF0-4440-82A4-0B912DE822C4}" srcOrd="1" destOrd="0" presId="urn:microsoft.com/office/officeart/2005/8/layout/pList1"/>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362F04-AE47-4443-BF4B-11E9E0F59F31}"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kumimoji="1" lang="ja-JP" altLang="en-US"/>
        </a:p>
      </dgm:t>
    </dgm:pt>
    <dgm:pt modelId="{FB9951AA-F6B3-4BA1-B688-87CBD9852D6E}">
      <dgm:prSet phldrT="[テキスト]"/>
      <dgm:spPr/>
      <dgm:t>
        <a:bodyPr/>
        <a:lstStyle/>
        <a:p>
          <a:endParaRPr kumimoji="1" lang="ja-JP" altLang="en-US" dirty="0"/>
        </a:p>
      </dgm:t>
    </dgm:pt>
    <dgm:pt modelId="{A0A91932-1360-426A-B286-EAE73491D383}" type="parTrans" cxnId="{490F5716-13A9-4C7E-BA3F-4EC5323B9C40}">
      <dgm:prSet/>
      <dgm:spPr/>
      <dgm:t>
        <a:bodyPr/>
        <a:lstStyle/>
        <a:p>
          <a:endParaRPr kumimoji="1" lang="ja-JP" altLang="en-US"/>
        </a:p>
      </dgm:t>
    </dgm:pt>
    <dgm:pt modelId="{3E0417AD-8A60-4451-96CF-4BCC132C4674}" type="sibTrans" cxnId="{490F5716-13A9-4C7E-BA3F-4EC5323B9C40}">
      <dgm:prSet/>
      <dgm:spPr/>
      <dgm:t>
        <a:bodyPr/>
        <a:lstStyle/>
        <a:p>
          <a:endParaRPr kumimoji="1" lang="ja-JP" altLang="en-US"/>
        </a:p>
      </dgm:t>
    </dgm:pt>
    <dgm:pt modelId="{60BCED93-0DFD-46F6-8F8D-5C1B62A1DD5A}" type="pres">
      <dgm:prSet presAssocID="{B3362F04-AE47-4443-BF4B-11E9E0F59F31}" presName="Name0" presStyleCnt="0">
        <dgm:presLayoutVars>
          <dgm:dir/>
          <dgm:resizeHandles val="exact"/>
        </dgm:presLayoutVars>
      </dgm:prSet>
      <dgm:spPr/>
      <dgm:t>
        <a:bodyPr/>
        <a:lstStyle/>
        <a:p>
          <a:endParaRPr kumimoji="1" lang="ja-JP" altLang="en-US"/>
        </a:p>
      </dgm:t>
    </dgm:pt>
    <dgm:pt modelId="{E1F610F5-59FA-4152-BE69-080FD3E32B0B}" type="pres">
      <dgm:prSet presAssocID="{FB9951AA-F6B3-4BA1-B688-87CBD9852D6E}" presName="compNode" presStyleCnt="0"/>
      <dgm:spPr/>
    </dgm:pt>
    <dgm:pt modelId="{2EAD36B9-D93D-4B83-95CD-43D53B5887D1}" type="pres">
      <dgm:prSet presAssocID="{FB9951AA-F6B3-4BA1-B688-87CBD9852D6E}" presName="pictRect" presStyleLbl="node1" presStyleIdx="0" presStyleCnt="1" custScaleX="151223" custScaleY="284351" custLinFactNeighborX="-48" custLinFactNeighborY="-1959"/>
      <dgm:spPr>
        <a:prstGeom prst="rect">
          <a:avLst/>
        </a:prstGeom>
      </dgm:spPr>
      <dgm:t>
        <a:bodyPr/>
        <a:lstStyle/>
        <a:p>
          <a:endParaRPr kumimoji="1" lang="ja-JP" altLang="en-US"/>
        </a:p>
      </dgm:t>
    </dgm:pt>
    <dgm:pt modelId="{AB25C38B-AAF0-4440-82A4-0B912DE822C4}" type="pres">
      <dgm:prSet presAssocID="{FB9951AA-F6B3-4BA1-B688-87CBD9852D6E}" presName="textRect" presStyleLbl="revTx" presStyleIdx="0" presStyleCnt="1" custScaleX="50616" custScaleY="35421" custLinFactNeighborX="-11915" custLinFactNeighborY="29372">
        <dgm:presLayoutVars>
          <dgm:bulletEnabled val="1"/>
        </dgm:presLayoutVars>
      </dgm:prSet>
      <dgm:spPr/>
      <dgm:t>
        <a:bodyPr/>
        <a:lstStyle/>
        <a:p>
          <a:endParaRPr kumimoji="1" lang="ja-JP" altLang="en-US"/>
        </a:p>
      </dgm:t>
    </dgm:pt>
  </dgm:ptLst>
  <dgm:cxnLst>
    <dgm:cxn modelId="{490F5716-13A9-4C7E-BA3F-4EC5323B9C40}" srcId="{B3362F04-AE47-4443-BF4B-11E9E0F59F31}" destId="{FB9951AA-F6B3-4BA1-B688-87CBD9852D6E}" srcOrd="0" destOrd="0" parTransId="{A0A91932-1360-426A-B286-EAE73491D383}" sibTransId="{3E0417AD-8A60-4451-96CF-4BCC132C4674}"/>
    <dgm:cxn modelId="{28A831E6-DB03-8A4E-9C8F-30D2585D2783}" type="presOf" srcId="{B3362F04-AE47-4443-BF4B-11E9E0F59F31}" destId="{60BCED93-0DFD-46F6-8F8D-5C1B62A1DD5A}" srcOrd="0" destOrd="0" presId="urn:microsoft.com/office/officeart/2005/8/layout/pList1"/>
    <dgm:cxn modelId="{B41D1892-CB1C-D441-B0C6-E1C3FFB49101}" type="presOf" srcId="{FB9951AA-F6B3-4BA1-B688-87CBD9852D6E}" destId="{AB25C38B-AAF0-4440-82A4-0B912DE822C4}" srcOrd="0" destOrd="0" presId="urn:microsoft.com/office/officeart/2005/8/layout/pList1"/>
    <dgm:cxn modelId="{7FD78858-9691-6E4A-8504-7A3A7EC9B410}" type="presParOf" srcId="{60BCED93-0DFD-46F6-8F8D-5C1B62A1DD5A}" destId="{E1F610F5-59FA-4152-BE69-080FD3E32B0B}" srcOrd="0" destOrd="0" presId="urn:microsoft.com/office/officeart/2005/8/layout/pList1"/>
    <dgm:cxn modelId="{48B9D8A1-28DA-9C4F-ACCA-131B8EC19E67}" type="presParOf" srcId="{E1F610F5-59FA-4152-BE69-080FD3E32B0B}" destId="{2EAD36B9-D93D-4B83-95CD-43D53B5887D1}" srcOrd="0" destOrd="0" presId="urn:microsoft.com/office/officeart/2005/8/layout/pList1"/>
    <dgm:cxn modelId="{CDEBAE05-45F3-9544-A0C8-5FAA69009277}" type="presParOf" srcId="{E1F610F5-59FA-4152-BE69-080FD3E32B0B}" destId="{AB25C38B-AAF0-4440-82A4-0B912DE822C4}" srcOrd="1" destOrd="0" presId="urn:microsoft.com/office/officeart/2005/8/layout/pList1"/>
  </dgm:cxnLst>
  <dgm:bg/>
  <dgm:whole/>
  <dgm:extLst>
    <a:ext uri="http://schemas.microsoft.com/office/drawing/2008/diagram">
      <dsp:dataModelExt xmlns:dsp="http://schemas.microsoft.com/office/drawing/2008/diagram" relId="rId3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3362F04-AE47-4443-BF4B-11E9E0F59F31}"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kumimoji="1" lang="ja-JP" altLang="en-US"/>
        </a:p>
      </dgm:t>
    </dgm:pt>
    <dgm:pt modelId="{FB9951AA-F6B3-4BA1-B688-87CBD9852D6E}">
      <dgm:prSet phldrT="[テキスト]"/>
      <dgm:spPr/>
      <dgm:t>
        <a:bodyPr/>
        <a:lstStyle/>
        <a:p>
          <a:endParaRPr kumimoji="1" lang="ja-JP" altLang="en-US" dirty="0"/>
        </a:p>
      </dgm:t>
    </dgm:pt>
    <dgm:pt modelId="{A0A91932-1360-426A-B286-EAE73491D383}" type="parTrans" cxnId="{490F5716-13A9-4C7E-BA3F-4EC5323B9C40}">
      <dgm:prSet/>
      <dgm:spPr/>
      <dgm:t>
        <a:bodyPr/>
        <a:lstStyle/>
        <a:p>
          <a:endParaRPr kumimoji="1" lang="ja-JP" altLang="en-US"/>
        </a:p>
      </dgm:t>
    </dgm:pt>
    <dgm:pt modelId="{3E0417AD-8A60-4451-96CF-4BCC132C4674}" type="sibTrans" cxnId="{490F5716-13A9-4C7E-BA3F-4EC5323B9C40}">
      <dgm:prSet/>
      <dgm:spPr/>
      <dgm:t>
        <a:bodyPr/>
        <a:lstStyle/>
        <a:p>
          <a:endParaRPr kumimoji="1" lang="ja-JP" altLang="en-US"/>
        </a:p>
      </dgm:t>
    </dgm:pt>
    <dgm:pt modelId="{60BCED93-0DFD-46F6-8F8D-5C1B62A1DD5A}" type="pres">
      <dgm:prSet presAssocID="{B3362F04-AE47-4443-BF4B-11E9E0F59F31}" presName="Name0" presStyleCnt="0">
        <dgm:presLayoutVars>
          <dgm:dir/>
          <dgm:resizeHandles val="exact"/>
        </dgm:presLayoutVars>
      </dgm:prSet>
      <dgm:spPr/>
      <dgm:t>
        <a:bodyPr/>
        <a:lstStyle/>
        <a:p>
          <a:endParaRPr kumimoji="1" lang="ja-JP" altLang="en-US"/>
        </a:p>
      </dgm:t>
    </dgm:pt>
    <dgm:pt modelId="{E1F610F5-59FA-4152-BE69-080FD3E32B0B}" type="pres">
      <dgm:prSet presAssocID="{FB9951AA-F6B3-4BA1-B688-87CBD9852D6E}" presName="compNode" presStyleCnt="0"/>
      <dgm:spPr/>
    </dgm:pt>
    <dgm:pt modelId="{2EAD36B9-D93D-4B83-95CD-43D53B5887D1}" type="pres">
      <dgm:prSet presAssocID="{FB9951AA-F6B3-4BA1-B688-87CBD9852D6E}" presName="pictRect" presStyleLbl="node1" presStyleIdx="0" presStyleCnt="1" custScaleX="151223" custScaleY="284351" custLinFactNeighborX="-48" custLinFactNeighborY="-1959"/>
      <dgm:spPr>
        <a:prstGeom prst="rect">
          <a:avLst/>
        </a:prstGeom>
      </dgm:spPr>
      <dgm:t>
        <a:bodyPr/>
        <a:lstStyle/>
        <a:p>
          <a:endParaRPr kumimoji="1" lang="ja-JP" altLang="en-US"/>
        </a:p>
      </dgm:t>
    </dgm:pt>
    <dgm:pt modelId="{AB25C38B-AAF0-4440-82A4-0B912DE822C4}" type="pres">
      <dgm:prSet presAssocID="{FB9951AA-F6B3-4BA1-B688-87CBD9852D6E}" presName="textRect" presStyleLbl="revTx" presStyleIdx="0" presStyleCnt="1" custScaleX="50616" custScaleY="35421" custLinFactNeighborX="-11915" custLinFactNeighborY="29372">
        <dgm:presLayoutVars>
          <dgm:bulletEnabled val="1"/>
        </dgm:presLayoutVars>
      </dgm:prSet>
      <dgm:spPr/>
      <dgm:t>
        <a:bodyPr/>
        <a:lstStyle/>
        <a:p>
          <a:endParaRPr kumimoji="1" lang="ja-JP" altLang="en-US"/>
        </a:p>
      </dgm:t>
    </dgm:pt>
  </dgm:ptLst>
  <dgm:cxnLst>
    <dgm:cxn modelId="{490F5716-13A9-4C7E-BA3F-4EC5323B9C40}" srcId="{B3362F04-AE47-4443-BF4B-11E9E0F59F31}" destId="{FB9951AA-F6B3-4BA1-B688-87CBD9852D6E}" srcOrd="0" destOrd="0" parTransId="{A0A91932-1360-426A-B286-EAE73491D383}" sibTransId="{3E0417AD-8A60-4451-96CF-4BCC132C4674}"/>
    <dgm:cxn modelId="{C25B052A-664E-6E45-9C83-5FDD0F6D5093}" type="presOf" srcId="{B3362F04-AE47-4443-BF4B-11E9E0F59F31}" destId="{60BCED93-0DFD-46F6-8F8D-5C1B62A1DD5A}" srcOrd="0" destOrd="0" presId="urn:microsoft.com/office/officeart/2005/8/layout/pList1"/>
    <dgm:cxn modelId="{3E033250-6E93-2E48-AF54-BE3DDE66863C}" type="presOf" srcId="{FB9951AA-F6B3-4BA1-B688-87CBD9852D6E}" destId="{AB25C38B-AAF0-4440-82A4-0B912DE822C4}" srcOrd="0" destOrd="0" presId="urn:microsoft.com/office/officeart/2005/8/layout/pList1"/>
    <dgm:cxn modelId="{296B1A36-EB53-C647-B897-97F5410289B7}" type="presParOf" srcId="{60BCED93-0DFD-46F6-8F8D-5C1B62A1DD5A}" destId="{E1F610F5-59FA-4152-BE69-080FD3E32B0B}" srcOrd="0" destOrd="0" presId="urn:microsoft.com/office/officeart/2005/8/layout/pList1"/>
    <dgm:cxn modelId="{DE776782-1590-8B43-9A3F-45506FCC1CEA}" type="presParOf" srcId="{E1F610F5-59FA-4152-BE69-080FD3E32B0B}" destId="{2EAD36B9-D93D-4B83-95CD-43D53B5887D1}" srcOrd="0" destOrd="0" presId="urn:microsoft.com/office/officeart/2005/8/layout/pList1"/>
    <dgm:cxn modelId="{4BE3DB79-0F22-F545-9614-D6961085B9E0}" type="presParOf" srcId="{E1F610F5-59FA-4152-BE69-080FD3E32B0B}" destId="{AB25C38B-AAF0-4440-82A4-0B912DE822C4}" srcOrd="1" destOrd="0" presId="urn:microsoft.com/office/officeart/2005/8/layout/pList1"/>
  </dgm:cxnLst>
  <dgm:bg/>
  <dgm:whole/>
  <dgm:extLst>
    <a:ext uri="http://schemas.microsoft.com/office/drawing/2008/diagram">
      <dsp:dataModelExt xmlns:dsp="http://schemas.microsoft.com/office/drawing/2008/diagram" relId="rId3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3362F04-AE47-4443-BF4B-11E9E0F59F31}"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kumimoji="1" lang="ja-JP" altLang="en-US"/>
        </a:p>
      </dgm:t>
    </dgm:pt>
    <dgm:pt modelId="{FB9951AA-F6B3-4BA1-B688-87CBD9852D6E}">
      <dgm:prSet phldrT="[テキスト]"/>
      <dgm:spPr/>
      <dgm:t>
        <a:bodyPr/>
        <a:lstStyle/>
        <a:p>
          <a:endParaRPr kumimoji="1" lang="ja-JP" altLang="en-US" dirty="0"/>
        </a:p>
      </dgm:t>
    </dgm:pt>
    <dgm:pt modelId="{A0A91932-1360-426A-B286-EAE73491D383}" type="parTrans" cxnId="{490F5716-13A9-4C7E-BA3F-4EC5323B9C40}">
      <dgm:prSet/>
      <dgm:spPr/>
      <dgm:t>
        <a:bodyPr/>
        <a:lstStyle/>
        <a:p>
          <a:endParaRPr kumimoji="1" lang="ja-JP" altLang="en-US"/>
        </a:p>
      </dgm:t>
    </dgm:pt>
    <dgm:pt modelId="{3E0417AD-8A60-4451-96CF-4BCC132C4674}" type="sibTrans" cxnId="{490F5716-13A9-4C7E-BA3F-4EC5323B9C40}">
      <dgm:prSet/>
      <dgm:spPr/>
      <dgm:t>
        <a:bodyPr/>
        <a:lstStyle/>
        <a:p>
          <a:endParaRPr kumimoji="1" lang="ja-JP" altLang="en-US"/>
        </a:p>
      </dgm:t>
    </dgm:pt>
    <dgm:pt modelId="{60BCED93-0DFD-46F6-8F8D-5C1B62A1DD5A}" type="pres">
      <dgm:prSet presAssocID="{B3362F04-AE47-4443-BF4B-11E9E0F59F31}" presName="Name0" presStyleCnt="0">
        <dgm:presLayoutVars>
          <dgm:dir/>
          <dgm:resizeHandles val="exact"/>
        </dgm:presLayoutVars>
      </dgm:prSet>
      <dgm:spPr/>
      <dgm:t>
        <a:bodyPr/>
        <a:lstStyle/>
        <a:p>
          <a:endParaRPr kumimoji="1" lang="ja-JP" altLang="en-US"/>
        </a:p>
      </dgm:t>
    </dgm:pt>
    <dgm:pt modelId="{E1F610F5-59FA-4152-BE69-080FD3E32B0B}" type="pres">
      <dgm:prSet presAssocID="{FB9951AA-F6B3-4BA1-B688-87CBD9852D6E}" presName="compNode" presStyleCnt="0"/>
      <dgm:spPr/>
    </dgm:pt>
    <dgm:pt modelId="{2EAD36B9-D93D-4B83-95CD-43D53B5887D1}" type="pres">
      <dgm:prSet presAssocID="{FB9951AA-F6B3-4BA1-B688-87CBD9852D6E}" presName="pictRect" presStyleLbl="node1" presStyleIdx="0" presStyleCnt="1" custScaleX="151223" custScaleY="284351" custLinFactNeighborX="-48" custLinFactNeighborY="-1959"/>
      <dgm:spPr>
        <a:prstGeom prst="rect">
          <a:avLst/>
        </a:prstGeom>
      </dgm:spPr>
      <dgm:t>
        <a:bodyPr/>
        <a:lstStyle/>
        <a:p>
          <a:endParaRPr kumimoji="1" lang="ja-JP" altLang="en-US"/>
        </a:p>
      </dgm:t>
    </dgm:pt>
    <dgm:pt modelId="{AB25C38B-AAF0-4440-82A4-0B912DE822C4}" type="pres">
      <dgm:prSet presAssocID="{FB9951AA-F6B3-4BA1-B688-87CBD9852D6E}" presName="textRect" presStyleLbl="revTx" presStyleIdx="0" presStyleCnt="1" custScaleX="50616" custScaleY="35421" custLinFactNeighborX="-11915" custLinFactNeighborY="29372">
        <dgm:presLayoutVars>
          <dgm:bulletEnabled val="1"/>
        </dgm:presLayoutVars>
      </dgm:prSet>
      <dgm:spPr/>
      <dgm:t>
        <a:bodyPr/>
        <a:lstStyle/>
        <a:p>
          <a:endParaRPr kumimoji="1" lang="ja-JP" altLang="en-US"/>
        </a:p>
      </dgm:t>
    </dgm:pt>
  </dgm:ptLst>
  <dgm:cxnLst>
    <dgm:cxn modelId="{04795441-42E0-A44D-A5B8-B3B39BE1F6CC}" type="presOf" srcId="{B3362F04-AE47-4443-BF4B-11E9E0F59F31}" destId="{60BCED93-0DFD-46F6-8F8D-5C1B62A1DD5A}" srcOrd="0" destOrd="0" presId="urn:microsoft.com/office/officeart/2005/8/layout/pList1"/>
    <dgm:cxn modelId="{490F5716-13A9-4C7E-BA3F-4EC5323B9C40}" srcId="{B3362F04-AE47-4443-BF4B-11E9E0F59F31}" destId="{FB9951AA-F6B3-4BA1-B688-87CBD9852D6E}" srcOrd="0" destOrd="0" parTransId="{A0A91932-1360-426A-B286-EAE73491D383}" sibTransId="{3E0417AD-8A60-4451-96CF-4BCC132C4674}"/>
    <dgm:cxn modelId="{8EC50D98-DF8C-D148-9E90-EA9FD00ECDF5}" type="presOf" srcId="{FB9951AA-F6B3-4BA1-B688-87CBD9852D6E}" destId="{AB25C38B-AAF0-4440-82A4-0B912DE822C4}" srcOrd="0" destOrd="0" presId="urn:microsoft.com/office/officeart/2005/8/layout/pList1"/>
    <dgm:cxn modelId="{1B8AD983-91C1-3145-BDA0-E81A37F55CA6}" type="presParOf" srcId="{60BCED93-0DFD-46F6-8F8D-5C1B62A1DD5A}" destId="{E1F610F5-59FA-4152-BE69-080FD3E32B0B}" srcOrd="0" destOrd="0" presId="urn:microsoft.com/office/officeart/2005/8/layout/pList1"/>
    <dgm:cxn modelId="{25CEF311-8635-464A-8A3B-3474E4A29EC9}" type="presParOf" srcId="{E1F610F5-59FA-4152-BE69-080FD3E32B0B}" destId="{2EAD36B9-D93D-4B83-95CD-43D53B5887D1}" srcOrd="0" destOrd="0" presId="urn:microsoft.com/office/officeart/2005/8/layout/pList1"/>
    <dgm:cxn modelId="{B53D6BF3-7D69-E540-AB08-60E10E384177}" type="presParOf" srcId="{E1F610F5-59FA-4152-BE69-080FD3E32B0B}" destId="{AB25C38B-AAF0-4440-82A4-0B912DE822C4}" srcOrd="1" destOrd="0" presId="urn:microsoft.com/office/officeart/2005/8/layout/pList1"/>
  </dgm:cxnLst>
  <dgm:bg/>
  <dgm:whole/>
  <dgm:extLst>
    <a:ext uri="http://schemas.microsoft.com/office/drawing/2008/diagram">
      <dsp:dataModelExt xmlns:dsp="http://schemas.microsoft.com/office/drawing/2008/diagram" relId="rId4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36B9-D93D-4B83-95CD-43D53B5887D1}">
      <dsp:nvSpPr>
        <dsp:cNvPr id="0" name=""/>
        <dsp:cNvSpPr/>
      </dsp:nvSpPr>
      <dsp:spPr>
        <a:xfrm>
          <a:off x="0" y="0"/>
          <a:ext cx="1151396" cy="14916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5C38B-AAF0-4440-82A4-0B912DE822C4}">
      <dsp:nvSpPr>
        <dsp:cNvPr id="0" name=""/>
        <dsp:cNvSpPr/>
      </dsp:nvSpPr>
      <dsp:spPr>
        <a:xfrm>
          <a:off x="292651" y="1188506"/>
          <a:ext cx="385385" cy="10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0" numCol="1" spcCol="1270" anchor="t" anchorCtr="0">
          <a:noAutofit/>
        </a:bodyPr>
        <a:lstStyle/>
        <a:p>
          <a:pPr lvl="0" algn="ctr" defTabSz="222250">
            <a:lnSpc>
              <a:spcPct val="90000"/>
            </a:lnSpc>
            <a:spcBef>
              <a:spcPct val="0"/>
            </a:spcBef>
            <a:spcAft>
              <a:spcPct val="35000"/>
            </a:spcAft>
          </a:pPr>
          <a:endParaRPr kumimoji="1" lang="ja-JP" altLang="en-US" sz="500" kern="1200" dirty="0"/>
        </a:p>
      </dsp:txBody>
      <dsp:txXfrm>
        <a:off x="292651" y="1188506"/>
        <a:ext cx="385385" cy="100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36B9-D93D-4B83-95CD-43D53B5887D1}">
      <dsp:nvSpPr>
        <dsp:cNvPr id="0" name=""/>
        <dsp:cNvSpPr/>
      </dsp:nvSpPr>
      <dsp:spPr>
        <a:xfrm>
          <a:off x="4847" y="0"/>
          <a:ext cx="3492859" cy="19756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5C38B-AAF0-4440-82A4-0B912DE822C4}">
      <dsp:nvSpPr>
        <dsp:cNvPr id="0" name=""/>
        <dsp:cNvSpPr/>
      </dsp:nvSpPr>
      <dsp:spPr>
        <a:xfrm>
          <a:off x="1463853" y="1427005"/>
          <a:ext cx="387544" cy="100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0" numCol="1" spcCol="1270" anchor="t" anchorCtr="0">
          <a:noAutofit/>
        </a:bodyPr>
        <a:lstStyle/>
        <a:p>
          <a:pPr lvl="0" algn="ctr" defTabSz="222250">
            <a:lnSpc>
              <a:spcPct val="90000"/>
            </a:lnSpc>
            <a:spcBef>
              <a:spcPct val="0"/>
            </a:spcBef>
            <a:spcAft>
              <a:spcPct val="35000"/>
            </a:spcAft>
          </a:pPr>
          <a:endParaRPr kumimoji="1" lang="ja-JP" altLang="en-US" sz="500" kern="1200" dirty="0"/>
        </a:p>
      </dsp:txBody>
      <dsp:txXfrm>
        <a:off x="1463853" y="1427005"/>
        <a:ext cx="387544" cy="1006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36B9-D93D-4B83-95CD-43D53B5887D1}">
      <dsp:nvSpPr>
        <dsp:cNvPr id="0" name=""/>
        <dsp:cNvSpPr/>
      </dsp:nvSpPr>
      <dsp:spPr>
        <a:xfrm>
          <a:off x="0" y="0"/>
          <a:ext cx="647490" cy="7138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5C38B-AAF0-4440-82A4-0B912DE822C4}">
      <dsp:nvSpPr>
        <dsp:cNvPr id="0" name=""/>
        <dsp:cNvSpPr/>
      </dsp:nvSpPr>
      <dsp:spPr>
        <a:xfrm>
          <a:off x="188400" y="567013"/>
          <a:ext cx="184438" cy="47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0" numCol="1" spcCol="1270" anchor="t" anchorCtr="0">
          <a:noAutofit/>
        </a:bodyPr>
        <a:lstStyle/>
        <a:p>
          <a:pPr lvl="0" algn="ctr" defTabSz="222250">
            <a:lnSpc>
              <a:spcPct val="90000"/>
            </a:lnSpc>
            <a:spcBef>
              <a:spcPct val="0"/>
            </a:spcBef>
            <a:spcAft>
              <a:spcPct val="35000"/>
            </a:spcAft>
          </a:pPr>
          <a:endParaRPr kumimoji="1" lang="ja-JP" altLang="en-US" sz="500" kern="1200" dirty="0"/>
        </a:p>
      </dsp:txBody>
      <dsp:txXfrm>
        <a:off x="188400" y="567013"/>
        <a:ext cx="184438" cy="478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36B9-D93D-4B83-95CD-43D53B5887D1}">
      <dsp:nvSpPr>
        <dsp:cNvPr id="0" name=""/>
        <dsp:cNvSpPr/>
      </dsp:nvSpPr>
      <dsp:spPr>
        <a:xfrm>
          <a:off x="0" y="0"/>
          <a:ext cx="1151396" cy="14916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5C38B-AAF0-4440-82A4-0B912DE822C4}">
      <dsp:nvSpPr>
        <dsp:cNvPr id="0" name=""/>
        <dsp:cNvSpPr/>
      </dsp:nvSpPr>
      <dsp:spPr>
        <a:xfrm>
          <a:off x="292651" y="1188506"/>
          <a:ext cx="385385" cy="10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0" numCol="1" spcCol="1270" anchor="t" anchorCtr="0">
          <a:noAutofit/>
        </a:bodyPr>
        <a:lstStyle/>
        <a:p>
          <a:pPr lvl="0" algn="ctr" defTabSz="222250">
            <a:lnSpc>
              <a:spcPct val="90000"/>
            </a:lnSpc>
            <a:spcBef>
              <a:spcPct val="0"/>
            </a:spcBef>
            <a:spcAft>
              <a:spcPct val="35000"/>
            </a:spcAft>
          </a:pPr>
          <a:endParaRPr kumimoji="1" lang="ja-JP" altLang="en-US" sz="500" kern="1200" dirty="0"/>
        </a:p>
      </dsp:txBody>
      <dsp:txXfrm>
        <a:off x="292651" y="1188506"/>
        <a:ext cx="385385" cy="1000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36B9-D93D-4B83-95CD-43D53B5887D1}">
      <dsp:nvSpPr>
        <dsp:cNvPr id="0" name=""/>
        <dsp:cNvSpPr/>
      </dsp:nvSpPr>
      <dsp:spPr>
        <a:xfrm>
          <a:off x="0" y="0"/>
          <a:ext cx="1151396" cy="14916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5C38B-AAF0-4440-82A4-0B912DE822C4}">
      <dsp:nvSpPr>
        <dsp:cNvPr id="0" name=""/>
        <dsp:cNvSpPr/>
      </dsp:nvSpPr>
      <dsp:spPr>
        <a:xfrm>
          <a:off x="292651" y="1188506"/>
          <a:ext cx="385385" cy="10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0" numCol="1" spcCol="1270" anchor="t" anchorCtr="0">
          <a:noAutofit/>
        </a:bodyPr>
        <a:lstStyle/>
        <a:p>
          <a:pPr lvl="0" algn="ctr" defTabSz="222250">
            <a:lnSpc>
              <a:spcPct val="90000"/>
            </a:lnSpc>
            <a:spcBef>
              <a:spcPct val="0"/>
            </a:spcBef>
            <a:spcAft>
              <a:spcPct val="35000"/>
            </a:spcAft>
          </a:pPr>
          <a:endParaRPr kumimoji="1" lang="ja-JP" altLang="en-US" sz="500" kern="1200" dirty="0"/>
        </a:p>
      </dsp:txBody>
      <dsp:txXfrm>
        <a:off x="292651" y="1188506"/>
        <a:ext cx="385385" cy="1000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36B9-D93D-4B83-95CD-43D53B5887D1}">
      <dsp:nvSpPr>
        <dsp:cNvPr id="0" name=""/>
        <dsp:cNvSpPr/>
      </dsp:nvSpPr>
      <dsp:spPr>
        <a:xfrm>
          <a:off x="0" y="0"/>
          <a:ext cx="1151396" cy="14916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5C38B-AAF0-4440-82A4-0B912DE822C4}">
      <dsp:nvSpPr>
        <dsp:cNvPr id="0" name=""/>
        <dsp:cNvSpPr/>
      </dsp:nvSpPr>
      <dsp:spPr>
        <a:xfrm>
          <a:off x="292651" y="1188506"/>
          <a:ext cx="385385" cy="10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0" numCol="1" spcCol="1270" anchor="t" anchorCtr="0">
          <a:noAutofit/>
        </a:bodyPr>
        <a:lstStyle/>
        <a:p>
          <a:pPr lvl="0" algn="ctr" defTabSz="222250">
            <a:lnSpc>
              <a:spcPct val="90000"/>
            </a:lnSpc>
            <a:spcBef>
              <a:spcPct val="0"/>
            </a:spcBef>
            <a:spcAft>
              <a:spcPct val="35000"/>
            </a:spcAft>
          </a:pPr>
          <a:endParaRPr kumimoji="1" lang="ja-JP" altLang="en-US" sz="500" kern="1200" dirty="0"/>
        </a:p>
      </dsp:txBody>
      <dsp:txXfrm>
        <a:off x="292651" y="1188506"/>
        <a:ext cx="385385" cy="1000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36B9-D93D-4B83-95CD-43D53B5887D1}">
      <dsp:nvSpPr>
        <dsp:cNvPr id="0" name=""/>
        <dsp:cNvSpPr/>
      </dsp:nvSpPr>
      <dsp:spPr>
        <a:xfrm>
          <a:off x="0" y="0"/>
          <a:ext cx="1151396" cy="14916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5C38B-AAF0-4440-82A4-0B912DE822C4}">
      <dsp:nvSpPr>
        <dsp:cNvPr id="0" name=""/>
        <dsp:cNvSpPr/>
      </dsp:nvSpPr>
      <dsp:spPr>
        <a:xfrm>
          <a:off x="292651" y="1188506"/>
          <a:ext cx="385385" cy="10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0" numCol="1" spcCol="1270" anchor="t" anchorCtr="0">
          <a:noAutofit/>
        </a:bodyPr>
        <a:lstStyle/>
        <a:p>
          <a:pPr lvl="0" algn="ctr" defTabSz="222250">
            <a:lnSpc>
              <a:spcPct val="90000"/>
            </a:lnSpc>
            <a:spcBef>
              <a:spcPct val="0"/>
            </a:spcBef>
            <a:spcAft>
              <a:spcPct val="35000"/>
            </a:spcAft>
          </a:pPr>
          <a:endParaRPr kumimoji="1" lang="ja-JP" altLang="en-US" sz="500" kern="1200" dirty="0"/>
        </a:p>
      </dsp:txBody>
      <dsp:txXfrm>
        <a:off x="292651" y="1188506"/>
        <a:ext cx="385385" cy="1000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36B9-D93D-4B83-95CD-43D53B5887D1}">
      <dsp:nvSpPr>
        <dsp:cNvPr id="0" name=""/>
        <dsp:cNvSpPr/>
      </dsp:nvSpPr>
      <dsp:spPr>
        <a:xfrm>
          <a:off x="0" y="0"/>
          <a:ext cx="1151396" cy="14916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5C38B-AAF0-4440-82A4-0B912DE822C4}">
      <dsp:nvSpPr>
        <dsp:cNvPr id="0" name=""/>
        <dsp:cNvSpPr/>
      </dsp:nvSpPr>
      <dsp:spPr>
        <a:xfrm>
          <a:off x="292651" y="1188506"/>
          <a:ext cx="385385" cy="10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0" numCol="1" spcCol="1270" anchor="t" anchorCtr="0">
          <a:noAutofit/>
        </a:bodyPr>
        <a:lstStyle/>
        <a:p>
          <a:pPr lvl="0" algn="ctr" defTabSz="222250">
            <a:lnSpc>
              <a:spcPct val="90000"/>
            </a:lnSpc>
            <a:spcBef>
              <a:spcPct val="0"/>
            </a:spcBef>
            <a:spcAft>
              <a:spcPct val="35000"/>
            </a:spcAft>
          </a:pPr>
          <a:endParaRPr kumimoji="1" lang="ja-JP" altLang="en-US" sz="500" kern="1200" dirty="0"/>
        </a:p>
      </dsp:txBody>
      <dsp:txXfrm>
        <a:off x="292651" y="1188506"/>
        <a:ext cx="385385" cy="100055"/>
      </dsp:txXfrm>
    </dsp:sp>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243476"/>
            <a:ext cx="6427074" cy="223804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5916560"/>
            <a:ext cx="5292884" cy="2668252"/>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338278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4241880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58304"/>
            <a:ext cx="1275964" cy="1187662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48" y="558304"/>
            <a:ext cx="3701869" cy="1187662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44504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171056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709302"/>
            <a:ext cx="6427074" cy="2073696"/>
          </a:xfrm>
        </p:spPr>
        <p:txBody>
          <a:bodyPr anchor="t"/>
          <a:lstStyle>
            <a:lvl1pPr algn="l">
              <a:defRPr sz="4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425338"/>
            <a:ext cx="6427074" cy="2283965"/>
          </a:xfrm>
        </p:spPr>
        <p:txBody>
          <a:bodyPr anchor="b"/>
          <a:lstStyle>
            <a:lvl1pPr marL="0" indent="0">
              <a:buNone/>
              <a:defRPr sz="2300">
                <a:solidFill>
                  <a:schemeClr val="tx1">
                    <a:tint val="75000"/>
                  </a:schemeClr>
                </a:solidFill>
              </a:defRPr>
            </a:lvl1pPr>
            <a:lvl2pPr marL="514350" indent="0">
              <a:buNone/>
              <a:defRPr sz="2000">
                <a:solidFill>
                  <a:schemeClr val="tx1">
                    <a:tint val="75000"/>
                  </a:schemeClr>
                </a:solidFill>
              </a:defRPr>
            </a:lvl2pPr>
            <a:lvl3pPr marL="1028700" indent="0">
              <a:buNone/>
              <a:defRPr sz="1800">
                <a:solidFill>
                  <a:schemeClr val="tx1">
                    <a:tint val="75000"/>
                  </a:schemeClr>
                </a:solidFill>
              </a:defRPr>
            </a:lvl3pPr>
            <a:lvl4pPr marL="1543050" indent="0">
              <a:buNone/>
              <a:defRPr sz="1600">
                <a:solidFill>
                  <a:schemeClr val="tx1">
                    <a:tint val="75000"/>
                  </a:schemeClr>
                </a:solidFill>
              </a:defRPr>
            </a:lvl4pPr>
            <a:lvl5pPr marL="2057400" indent="0">
              <a:buNone/>
              <a:defRPr sz="1600">
                <a:solidFill>
                  <a:schemeClr val="tx1">
                    <a:tint val="75000"/>
                  </a:schemeClr>
                </a:solidFill>
              </a:defRPr>
            </a:lvl5pPr>
            <a:lvl6pPr marL="2571750" indent="0">
              <a:buNone/>
              <a:defRPr sz="1600">
                <a:solidFill>
                  <a:schemeClr val="tx1">
                    <a:tint val="75000"/>
                  </a:schemeClr>
                </a:solidFill>
              </a:defRPr>
            </a:lvl6pPr>
            <a:lvl7pPr marL="3086100" indent="0">
              <a:buNone/>
              <a:defRPr sz="1600">
                <a:solidFill>
                  <a:schemeClr val="tx1">
                    <a:tint val="75000"/>
                  </a:schemeClr>
                </a:solidFill>
              </a:defRPr>
            </a:lvl7pPr>
            <a:lvl8pPr marL="3600450" indent="0">
              <a:buNone/>
              <a:defRPr sz="1600">
                <a:solidFill>
                  <a:schemeClr val="tx1">
                    <a:tint val="75000"/>
                  </a:schemeClr>
                </a:solidFill>
              </a:defRPr>
            </a:lvl8pPr>
            <a:lvl9pPr marL="41148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88936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48" y="3248308"/>
            <a:ext cx="2488916" cy="9186620"/>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8485" y="3248308"/>
            <a:ext cx="2488916" cy="9186620"/>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412402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18123"/>
            <a:ext cx="6805137" cy="1740165"/>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4" y="2337138"/>
            <a:ext cx="3340871" cy="974008"/>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4" y="3311146"/>
            <a:ext cx="3340871" cy="6015653"/>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7" y="2337138"/>
            <a:ext cx="3342183" cy="974008"/>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7" y="3311146"/>
            <a:ext cx="3342183" cy="6015653"/>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427114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4288351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3994883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15707"/>
            <a:ext cx="2487604" cy="1769167"/>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4" y="415707"/>
            <a:ext cx="4226957" cy="8911094"/>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4" y="2184874"/>
            <a:ext cx="2487604" cy="7141927"/>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41370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308692"/>
            <a:ext cx="4536758" cy="862833"/>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32921"/>
            <a:ext cx="4536758" cy="6264593"/>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171525"/>
            <a:ext cx="4536758" cy="1225365"/>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6A055F-4624-46BF-98CF-32D0893C4E35}" type="datetimeFigureOut">
              <a:rPr kumimoji="1" lang="ja-JP" altLang="en-US" smtClean="0"/>
              <a:t>16/03/14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12353361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18123"/>
            <a:ext cx="6805137" cy="1740165"/>
          </a:xfrm>
          <a:prstGeom prst="rect">
            <a:avLst/>
          </a:prstGeom>
        </p:spPr>
        <p:txBody>
          <a:bodyPr vert="horz" lIns="102870" tIns="51435" rIns="102870" bIns="5143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436232"/>
            <a:ext cx="6805137" cy="6890569"/>
          </a:xfrm>
          <a:prstGeom prst="rect">
            <a:avLst/>
          </a:prstGeom>
        </p:spPr>
        <p:txBody>
          <a:bodyPr vert="horz" lIns="102870" tIns="51435" rIns="102870" bIns="5143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677250"/>
            <a:ext cx="1764295" cy="555886"/>
          </a:xfrm>
          <a:prstGeom prst="rect">
            <a:avLst/>
          </a:prstGeom>
        </p:spPr>
        <p:txBody>
          <a:bodyPr vert="horz" lIns="102870" tIns="51435" rIns="102870" bIns="51435" rtlCol="0" anchor="ctr"/>
          <a:lstStyle>
            <a:lvl1pPr algn="l">
              <a:defRPr sz="1400">
                <a:solidFill>
                  <a:schemeClr val="tx1">
                    <a:tint val="75000"/>
                  </a:schemeClr>
                </a:solidFill>
              </a:defRPr>
            </a:lvl1pPr>
          </a:lstStyle>
          <a:p>
            <a:fld id="{DB6A055F-4624-46BF-98CF-32D0893C4E35}" type="datetimeFigureOut">
              <a:rPr kumimoji="1" lang="ja-JP" altLang="en-US" smtClean="0"/>
              <a:t>16/03/14</a:t>
            </a:fld>
            <a:endParaRPr kumimoji="1" lang="ja-JP" altLang="en-US"/>
          </a:p>
        </p:txBody>
      </p:sp>
      <p:sp>
        <p:nvSpPr>
          <p:cNvPr id="5" name="フッター プレースホルダー 4"/>
          <p:cNvSpPr>
            <a:spLocks noGrp="1"/>
          </p:cNvSpPr>
          <p:nvPr>
            <p:ph type="ftr" sz="quarter" idx="3"/>
          </p:nvPr>
        </p:nvSpPr>
        <p:spPr>
          <a:xfrm>
            <a:off x="2583432" y="9677250"/>
            <a:ext cx="2394400" cy="555886"/>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677250"/>
            <a:ext cx="1764295" cy="555886"/>
          </a:xfrm>
          <a:prstGeom prst="rect">
            <a:avLst/>
          </a:prstGeom>
        </p:spPr>
        <p:txBody>
          <a:bodyPr vert="horz" lIns="102870" tIns="51435" rIns="102870" bIns="51435" rtlCol="0" anchor="ctr"/>
          <a:lstStyle>
            <a:lvl1pPr algn="r">
              <a:defRPr sz="1400">
                <a:solidFill>
                  <a:schemeClr val="tx1">
                    <a:tint val="75000"/>
                  </a:schemeClr>
                </a:solidFill>
              </a:defRPr>
            </a:lvl1pPr>
          </a:lstStyle>
          <a:p>
            <a:fld id="{8863B002-8D69-434C-8824-2D3EDAE2A390}" type="slidenum">
              <a:rPr kumimoji="1" lang="ja-JP" altLang="en-US" smtClean="0"/>
              <a:t>‹#›</a:t>
            </a:fld>
            <a:endParaRPr kumimoji="1" lang="ja-JP" altLang="en-US"/>
          </a:p>
        </p:txBody>
      </p:sp>
    </p:spTree>
    <p:extLst>
      <p:ext uri="{BB962C8B-B14F-4D97-AF65-F5344CB8AC3E}">
        <p14:creationId xmlns:p14="http://schemas.microsoft.com/office/powerpoint/2010/main" val="3937093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28700" rtl="0" eaLnBrk="1" latinLnBrk="0" hangingPunct="1">
        <a:spcBef>
          <a:spcPct val="0"/>
        </a:spcBef>
        <a:buNone/>
        <a:defRPr kumimoji="1" sz="5000" kern="1200">
          <a:solidFill>
            <a:schemeClr val="tx1"/>
          </a:solidFill>
          <a:latin typeface="+mj-lt"/>
          <a:ea typeface="+mj-ea"/>
          <a:cs typeface="+mj-cs"/>
        </a:defRPr>
      </a:lvl1pPr>
    </p:titleStyle>
    <p:bodyStyle>
      <a:lvl1pPr marL="385763" indent="-385763" algn="l" defTabSz="1028700"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35819" indent="-321469" algn="l" defTabSz="10287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285875" indent="-257175" algn="l" defTabSz="1028700"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002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145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diagramLayout" Target="../diagrams/layout4.xml"/><Relationship Id="rId21" Type="http://schemas.openxmlformats.org/officeDocument/2006/relationships/diagramQuickStyle" Target="../diagrams/quickStyle4.xml"/><Relationship Id="rId22" Type="http://schemas.openxmlformats.org/officeDocument/2006/relationships/diagramColors" Target="../diagrams/colors4.xml"/><Relationship Id="rId23" Type="http://schemas.microsoft.com/office/2007/relationships/diagramDrawing" Target="../diagrams/drawing4.xml"/><Relationship Id="rId24" Type="http://schemas.openxmlformats.org/officeDocument/2006/relationships/diagramData" Target="../diagrams/data5.xml"/><Relationship Id="rId25" Type="http://schemas.openxmlformats.org/officeDocument/2006/relationships/diagramLayout" Target="../diagrams/layout5.xml"/><Relationship Id="rId26" Type="http://schemas.openxmlformats.org/officeDocument/2006/relationships/diagramQuickStyle" Target="../diagrams/quickStyle5.xml"/><Relationship Id="rId27" Type="http://schemas.openxmlformats.org/officeDocument/2006/relationships/diagramColors" Target="../diagrams/colors5.xml"/><Relationship Id="rId28" Type="http://schemas.microsoft.com/office/2007/relationships/diagramDrawing" Target="../diagrams/drawing5.xml"/><Relationship Id="rId29" Type="http://schemas.openxmlformats.org/officeDocument/2006/relationships/diagramData" Target="../diagrams/data6.xml"/><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png"/><Relationship Id="rId4" Type="http://schemas.openxmlformats.org/officeDocument/2006/relationships/diagramData" Target="../diagrams/data1.xml"/><Relationship Id="rId5" Type="http://schemas.openxmlformats.org/officeDocument/2006/relationships/diagramLayout" Target="../diagrams/layout1.xml"/><Relationship Id="rId30" Type="http://schemas.openxmlformats.org/officeDocument/2006/relationships/diagramLayout" Target="../diagrams/layout6.xml"/><Relationship Id="rId31" Type="http://schemas.openxmlformats.org/officeDocument/2006/relationships/diagramQuickStyle" Target="../diagrams/quickStyle6.xml"/><Relationship Id="rId32" Type="http://schemas.openxmlformats.org/officeDocument/2006/relationships/diagramColors" Target="../diagrams/colors6.xml"/><Relationship Id="rId9" Type="http://schemas.openxmlformats.org/officeDocument/2006/relationships/diagramData" Target="../diagrams/data2.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33" Type="http://schemas.microsoft.com/office/2007/relationships/diagramDrawing" Target="../diagrams/drawing6.xml"/><Relationship Id="rId34" Type="http://schemas.openxmlformats.org/officeDocument/2006/relationships/diagramData" Target="../diagrams/data7.xml"/><Relationship Id="rId35" Type="http://schemas.openxmlformats.org/officeDocument/2006/relationships/diagramLayout" Target="../diagrams/layout7.xml"/><Relationship Id="rId36" Type="http://schemas.openxmlformats.org/officeDocument/2006/relationships/diagramQuickStyle" Target="../diagrams/quickStyle7.xml"/><Relationship Id="rId10" Type="http://schemas.openxmlformats.org/officeDocument/2006/relationships/diagramLayout" Target="../diagrams/layout2.xml"/><Relationship Id="rId11" Type="http://schemas.openxmlformats.org/officeDocument/2006/relationships/diagramQuickStyle" Target="../diagrams/quickStyle2.xml"/><Relationship Id="rId12" Type="http://schemas.openxmlformats.org/officeDocument/2006/relationships/diagramColors" Target="../diagrams/colors2.xml"/><Relationship Id="rId13" Type="http://schemas.microsoft.com/office/2007/relationships/diagramDrawing" Target="../diagrams/drawing2.xml"/><Relationship Id="rId14" Type="http://schemas.openxmlformats.org/officeDocument/2006/relationships/diagramData" Target="../diagrams/data3.xml"/><Relationship Id="rId15" Type="http://schemas.openxmlformats.org/officeDocument/2006/relationships/diagramLayout" Target="../diagrams/layout3.xml"/><Relationship Id="rId16" Type="http://schemas.openxmlformats.org/officeDocument/2006/relationships/diagramQuickStyle" Target="../diagrams/quickStyle3.xml"/><Relationship Id="rId17" Type="http://schemas.openxmlformats.org/officeDocument/2006/relationships/diagramColors" Target="../diagrams/colors3.xml"/><Relationship Id="rId18" Type="http://schemas.microsoft.com/office/2007/relationships/diagramDrawing" Target="../diagrams/drawing3.xml"/><Relationship Id="rId19" Type="http://schemas.openxmlformats.org/officeDocument/2006/relationships/diagramData" Target="../diagrams/data4.xml"/><Relationship Id="rId37" Type="http://schemas.openxmlformats.org/officeDocument/2006/relationships/diagramColors" Target="../diagrams/colors7.xml"/><Relationship Id="rId38" Type="http://schemas.microsoft.com/office/2007/relationships/diagramDrawing" Target="../diagrams/drawing7.xml"/><Relationship Id="rId39" Type="http://schemas.openxmlformats.org/officeDocument/2006/relationships/diagramData" Target="../diagrams/data8.xml"/><Relationship Id="rId40" Type="http://schemas.openxmlformats.org/officeDocument/2006/relationships/diagramLayout" Target="../diagrams/layout8.xml"/><Relationship Id="rId41" Type="http://schemas.openxmlformats.org/officeDocument/2006/relationships/diagramQuickStyle" Target="../diagrams/quickStyle8.xml"/><Relationship Id="rId42" Type="http://schemas.openxmlformats.org/officeDocument/2006/relationships/diagramColors" Target="../diagrams/colors8.xml"/><Relationship Id="rId43" Type="http://schemas.microsoft.com/office/2007/relationships/diagramDrawing" Target="../diagrams/drawin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76" y="-1"/>
            <a:ext cx="7359563" cy="10414709"/>
          </a:xfrm>
          <a:prstGeom prst="rect">
            <a:avLst/>
          </a:prstGeom>
        </p:spPr>
      </p:pic>
      <p:sp>
        <p:nvSpPr>
          <p:cNvPr id="13" name="テキスト ボックス 12"/>
          <p:cNvSpPr txBox="1"/>
          <p:nvPr/>
        </p:nvSpPr>
        <p:spPr>
          <a:xfrm>
            <a:off x="396255" y="6914421"/>
            <a:ext cx="3240360" cy="2554545"/>
          </a:xfrm>
          <a:prstGeom prst="rect">
            <a:avLst/>
          </a:prstGeom>
          <a:noFill/>
        </p:spPr>
        <p:txBody>
          <a:bodyPr wrap="square" rtlCol="0">
            <a:spAutoFit/>
          </a:bodyPr>
          <a:lstStyle/>
          <a:p>
            <a:pPr>
              <a:lnSpc>
                <a:spcPts val="1200"/>
              </a:lnSpc>
            </a:pPr>
            <a:r>
              <a:rPr lang="ja-JP" altLang="en-US" sz="1100" spc="-150" dirty="0">
                <a:solidFill>
                  <a:schemeClr val="bg1"/>
                </a:solidFill>
                <a:latin typeface="HGS教科書体" panose="02020600000000000000" pitchFamily="18" charset="-128"/>
                <a:ea typeface="HGS教科書体" panose="02020600000000000000" pitchFamily="18" charset="-128"/>
              </a:rPr>
              <a:t>私たち鈴木工務店は、地元密着の工務店です</a:t>
            </a:r>
            <a:r>
              <a:rPr lang="ja-JP" altLang="en-US" sz="1100" spc="-150" dirty="0" smtClean="0">
                <a:solidFill>
                  <a:schemeClr val="bg1"/>
                </a:solidFill>
                <a:latin typeface="HGS教科書体" panose="02020600000000000000" pitchFamily="18" charset="-128"/>
                <a:ea typeface="HGS教科書体" panose="02020600000000000000" pitchFamily="18" charset="-128"/>
              </a:rPr>
              <a:t>から</a:t>
            </a:r>
            <a:r>
              <a:rPr lang="en-US" altLang="ja-JP" sz="1100" spc="-150" dirty="0" smtClean="0">
                <a:solidFill>
                  <a:schemeClr val="bg1"/>
                </a:solidFill>
                <a:latin typeface="HGS教科書体" panose="02020600000000000000" pitchFamily="18" charset="-128"/>
                <a:ea typeface="HGS教科書体" panose="02020600000000000000" pitchFamily="18" charset="-128"/>
              </a:rPr>
              <a:t>,</a:t>
            </a:r>
            <a:r>
              <a:rPr lang="ja-JP" altLang="en-US" sz="1100" spc="-150" dirty="0" smtClean="0">
                <a:solidFill>
                  <a:schemeClr val="bg1"/>
                </a:solidFill>
                <a:latin typeface="HGS教科書体" panose="02020600000000000000" pitchFamily="18" charset="-128"/>
                <a:ea typeface="HGS教科書体" panose="02020600000000000000" pitchFamily="18" charset="-128"/>
              </a:rPr>
              <a:t>「お客</a:t>
            </a:r>
            <a:r>
              <a:rPr lang="ja-JP" altLang="en-US" sz="1100" spc="-150" dirty="0">
                <a:solidFill>
                  <a:schemeClr val="bg1"/>
                </a:solidFill>
                <a:latin typeface="HGS教科書体" panose="02020600000000000000" pitchFamily="18" charset="-128"/>
                <a:ea typeface="HGS教科書体" panose="02020600000000000000" pitchFamily="18" charset="-128"/>
              </a:rPr>
              <a:t>様の満足」を最重点に</a:t>
            </a:r>
            <a:r>
              <a:rPr lang="ja-JP" altLang="en-US" sz="1100" spc="-150" dirty="0" smtClean="0">
                <a:solidFill>
                  <a:schemeClr val="bg1"/>
                </a:solidFill>
                <a:latin typeface="HGS教科書体" panose="02020600000000000000" pitchFamily="18" charset="-128"/>
                <a:ea typeface="HGS教科書体" panose="02020600000000000000" pitchFamily="18" charset="-128"/>
              </a:rPr>
              <a:t>考えてご提案</a:t>
            </a:r>
            <a:r>
              <a:rPr lang="ja-JP" altLang="en-US" sz="1100" spc="-150" dirty="0">
                <a:solidFill>
                  <a:schemeClr val="bg1"/>
                </a:solidFill>
                <a:latin typeface="HGS教科書体" panose="02020600000000000000" pitchFamily="18" charset="-128"/>
                <a:ea typeface="HGS教科書体" panose="02020600000000000000" pitchFamily="18" charset="-128"/>
              </a:rPr>
              <a:t>をさせていただいております。</a:t>
            </a:r>
          </a:p>
          <a:p>
            <a:pPr>
              <a:lnSpc>
                <a:spcPts val="1200"/>
              </a:lnSpc>
            </a:pPr>
            <a:endParaRPr lang="ja-JP" altLang="en-US" sz="1100" spc="-150" dirty="0">
              <a:solidFill>
                <a:schemeClr val="bg1"/>
              </a:solidFill>
              <a:latin typeface="HGS教科書体" panose="02020600000000000000" pitchFamily="18" charset="-128"/>
              <a:ea typeface="HGS教科書体" panose="02020600000000000000" pitchFamily="18" charset="-128"/>
            </a:endParaRPr>
          </a:p>
          <a:p>
            <a:pPr>
              <a:lnSpc>
                <a:spcPts val="1200"/>
              </a:lnSpc>
            </a:pPr>
            <a:r>
              <a:rPr lang="ja-JP" altLang="en-US" sz="1100" spc="-150" dirty="0">
                <a:solidFill>
                  <a:schemeClr val="bg1"/>
                </a:solidFill>
                <a:latin typeface="HGS教科書体" panose="02020600000000000000" pitchFamily="18" charset="-128"/>
                <a:ea typeface="HGS教科書体" panose="02020600000000000000" pitchFamily="18" charset="-128"/>
              </a:rPr>
              <a:t>そのために、お話を聞き</a:t>
            </a:r>
          </a:p>
          <a:p>
            <a:pPr>
              <a:lnSpc>
                <a:spcPts val="1200"/>
              </a:lnSpc>
            </a:pPr>
            <a:r>
              <a:rPr lang="ja-JP" altLang="en-US" sz="1100" spc="-150" dirty="0">
                <a:solidFill>
                  <a:srgbClr val="FFC000"/>
                </a:solidFill>
                <a:latin typeface="HGS教科書体" panose="02020600000000000000" pitchFamily="18" charset="-128"/>
                <a:ea typeface="HGS教科書体" panose="02020600000000000000" pitchFamily="18" charset="-128"/>
              </a:rPr>
              <a:t>・施主様が長く住むほどに愛着が湧く間取り</a:t>
            </a:r>
          </a:p>
          <a:p>
            <a:pPr>
              <a:lnSpc>
                <a:spcPts val="1200"/>
              </a:lnSpc>
            </a:pPr>
            <a:r>
              <a:rPr lang="ja-JP" altLang="en-US" sz="1100" spc="-150" dirty="0">
                <a:solidFill>
                  <a:srgbClr val="FFC000"/>
                </a:solidFill>
                <a:latin typeface="HGS教科書体" panose="02020600000000000000" pitchFamily="18" charset="-128"/>
                <a:ea typeface="HGS教科書体" panose="02020600000000000000" pitchFamily="18" charset="-128"/>
              </a:rPr>
              <a:t>・自然素材を使って居心地の良い空間つくり</a:t>
            </a:r>
          </a:p>
          <a:p>
            <a:pPr>
              <a:lnSpc>
                <a:spcPts val="1200"/>
              </a:lnSpc>
            </a:pPr>
            <a:r>
              <a:rPr lang="ja-JP" altLang="en-US" sz="1100" spc="-150" dirty="0">
                <a:solidFill>
                  <a:srgbClr val="FFC000"/>
                </a:solidFill>
                <a:latin typeface="HGS教科書体" panose="02020600000000000000" pitchFamily="18" charset="-128"/>
                <a:ea typeface="HGS教科書体" panose="02020600000000000000" pitchFamily="18" charset="-128"/>
              </a:rPr>
              <a:t>・外観・外壁も含めての提案</a:t>
            </a:r>
          </a:p>
          <a:p>
            <a:pPr>
              <a:lnSpc>
                <a:spcPts val="1200"/>
              </a:lnSpc>
            </a:pPr>
            <a:r>
              <a:rPr lang="ja-JP" altLang="en-US" sz="1100" spc="-150" dirty="0">
                <a:solidFill>
                  <a:schemeClr val="bg1"/>
                </a:solidFill>
                <a:latin typeface="HGS教科書体" panose="02020600000000000000" pitchFamily="18" charset="-128"/>
                <a:ea typeface="HGS教科書体" panose="02020600000000000000" pitchFamily="18" charset="-128"/>
              </a:rPr>
              <a:t>を心がけております。</a:t>
            </a:r>
          </a:p>
          <a:p>
            <a:pPr>
              <a:lnSpc>
                <a:spcPts val="1200"/>
              </a:lnSpc>
            </a:pPr>
            <a:endParaRPr lang="ja-JP" altLang="en-US" sz="1100" spc="-150" dirty="0">
              <a:solidFill>
                <a:schemeClr val="bg1"/>
              </a:solidFill>
              <a:latin typeface="HGS教科書体" panose="02020600000000000000" pitchFamily="18" charset="-128"/>
              <a:ea typeface="HGS教科書体" panose="02020600000000000000" pitchFamily="18" charset="-128"/>
            </a:endParaRPr>
          </a:p>
          <a:p>
            <a:pPr>
              <a:lnSpc>
                <a:spcPts val="1200"/>
              </a:lnSpc>
            </a:pPr>
            <a:r>
              <a:rPr lang="ja-JP" altLang="en-US" sz="1100" spc="-150" dirty="0">
                <a:solidFill>
                  <a:schemeClr val="bg1"/>
                </a:solidFill>
                <a:latin typeface="HGS教科書体" panose="02020600000000000000" pitchFamily="18" charset="-128"/>
                <a:ea typeface="HGS教科書体" panose="02020600000000000000" pitchFamily="18" charset="-128"/>
              </a:rPr>
              <a:t>また、</a:t>
            </a:r>
          </a:p>
          <a:p>
            <a:pPr>
              <a:lnSpc>
                <a:spcPts val="1200"/>
              </a:lnSpc>
            </a:pPr>
            <a:r>
              <a:rPr lang="ja-JP" altLang="en-US" sz="1100" spc="-150" dirty="0">
                <a:solidFill>
                  <a:srgbClr val="FFC000"/>
                </a:solidFill>
                <a:latin typeface="HGS教科書体" panose="02020600000000000000" pitchFamily="18" charset="-128"/>
                <a:ea typeface="HGS教科書体" panose="02020600000000000000" pitchFamily="18" charset="-128"/>
              </a:rPr>
              <a:t>・キレイな現場で安心と安全を確保</a:t>
            </a:r>
          </a:p>
          <a:p>
            <a:pPr>
              <a:lnSpc>
                <a:spcPts val="1200"/>
              </a:lnSpc>
            </a:pPr>
            <a:r>
              <a:rPr lang="ja-JP" altLang="en-US" sz="1100" spc="-150" dirty="0">
                <a:solidFill>
                  <a:srgbClr val="FFC000"/>
                </a:solidFill>
                <a:latin typeface="HGS教科書体" panose="02020600000000000000" pitchFamily="18" charset="-128"/>
                <a:ea typeface="HGS教科書体" panose="02020600000000000000" pitchFamily="18" charset="-128"/>
              </a:rPr>
              <a:t>・施工後も保障の他に年一回の見守り巡回</a:t>
            </a:r>
          </a:p>
          <a:p>
            <a:pPr>
              <a:lnSpc>
                <a:spcPts val="1200"/>
              </a:lnSpc>
            </a:pPr>
            <a:r>
              <a:rPr lang="ja-JP" altLang="en-US" sz="1100" spc="-150" dirty="0">
                <a:solidFill>
                  <a:schemeClr val="bg1"/>
                </a:solidFill>
                <a:latin typeface="HGS教科書体" panose="02020600000000000000" pitchFamily="18" charset="-128"/>
                <a:ea typeface="HGS教科書体" panose="02020600000000000000" pitchFamily="18" charset="-128"/>
              </a:rPr>
              <a:t>を行っております。</a:t>
            </a:r>
          </a:p>
          <a:p>
            <a:pPr>
              <a:lnSpc>
                <a:spcPts val="1200"/>
              </a:lnSpc>
            </a:pPr>
            <a:endParaRPr lang="ja-JP" altLang="en-US" sz="1100" spc="-150" dirty="0">
              <a:solidFill>
                <a:schemeClr val="bg1"/>
              </a:solidFill>
              <a:latin typeface="HGS教科書体" panose="02020600000000000000" pitchFamily="18" charset="-128"/>
              <a:ea typeface="HGS教科書体" panose="02020600000000000000" pitchFamily="18" charset="-128"/>
            </a:endParaRPr>
          </a:p>
          <a:p>
            <a:pPr>
              <a:lnSpc>
                <a:spcPts val="1200"/>
              </a:lnSpc>
            </a:pPr>
            <a:r>
              <a:rPr lang="ja-JP" altLang="en-US" sz="1100" spc="-150" dirty="0">
                <a:solidFill>
                  <a:schemeClr val="bg1"/>
                </a:solidFill>
                <a:latin typeface="HGS教科書体" panose="02020600000000000000" pitchFamily="18" charset="-128"/>
                <a:ea typeface="HGS教科書体" panose="02020600000000000000" pitchFamily="18" charset="-128"/>
              </a:rPr>
              <a:t>完成見学会で、鈴木工務店の想いをどうぞご覧ください。</a:t>
            </a:r>
          </a:p>
        </p:txBody>
      </p:sp>
      <p:sp>
        <p:nvSpPr>
          <p:cNvPr id="14" name="テキスト ボックス 13"/>
          <p:cNvSpPr txBox="1"/>
          <p:nvPr/>
        </p:nvSpPr>
        <p:spPr>
          <a:xfrm>
            <a:off x="1836415" y="6291903"/>
            <a:ext cx="1404156" cy="584775"/>
          </a:xfrm>
          <a:prstGeom prst="rect">
            <a:avLst/>
          </a:prstGeom>
          <a:noFill/>
        </p:spPr>
        <p:txBody>
          <a:bodyPr wrap="square" rtlCol="0">
            <a:spAutoFit/>
          </a:bodyPr>
          <a:lstStyle/>
          <a:p>
            <a:r>
              <a:rPr lang="ja-JP" altLang="en-US" sz="1200" spc="-150" dirty="0" smtClean="0">
                <a:solidFill>
                  <a:schemeClr val="bg1"/>
                </a:solidFill>
                <a:latin typeface="HGS教科書体" panose="02020600000000000000" pitchFamily="18" charset="-128"/>
                <a:ea typeface="HGS教科書体" panose="02020600000000000000" pitchFamily="18" charset="-128"/>
              </a:rPr>
              <a:t>鈴木工務店　代表</a:t>
            </a:r>
            <a:endParaRPr lang="en-US" altLang="ja-JP" sz="1200" spc="-150" dirty="0" smtClean="0">
              <a:solidFill>
                <a:schemeClr val="bg1"/>
              </a:solidFill>
              <a:latin typeface="HGS教科書体" panose="02020600000000000000" pitchFamily="18" charset="-128"/>
              <a:ea typeface="HGS教科書体" panose="02020600000000000000" pitchFamily="18" charset="-128"/>
            </a:endParaRPr>
          </a:p>
          <a:p>
            <a:r>
              <a:rPr kumimoji="1" lang="ja-JP" altLang="en-US" spc="-150" dirty="0" smtClean="0">
                <a:solidFill>
                  <a:schemeClr val="bg1"/>
                </a:solidFill>
                <a:latin typeface="HGS教科書体" panose="02020600000000000000" pitchFamily="18" charset="-128"/>
                <a:ea typeface="HGS教科書体" panose="02020600000000000000" pitchFamily="18" charset="-128"/>
              </a:rPr>
              <a:t>鈴木　大作</a:t>
            </a:r>
            <a:endParaRPr kumimoji="1" lang="ja-JP" altLang="en-US" dirty="0">
              <a:solidFill>
                <a:schemeClr val="bg1"/>
              </a:solidFill>
            </a:endParaRPr>
          </a:p>
        </p:txBody>
      </p:sp>
      <p:sp>
        <p:nvSpPr>
          <p:cNvPr id="15" name="テキスト ボックス 14"/>
          <p:cNvSpPr txBox="1"/>
          <p:nvPr/>
        </p:nvSpPr>
        <p:spPr>
          <a:xfrm>
            <a:off x="468263" y="1003960"/>
            <a:ext cx="1296144" cy="369332"/>
          </a:xfrm>
          <a:prstGeom prst="rect">
            <a:avLst/>
          </a:prstGeom>
          <a:noFill/>
        </p:spPr>
        <p:txBody>
          <a:bodyPr wrap="square" rtlCol="0">
            <a:spAutoFit/>
          </a:bodyPr>
          <a:lstStyle/>
          <a:p>
            <a:r>
              <a:rPr kumimoji="1" lang="ja-JP" altLang="en-US" sz="1800" dirty="0" smtClean="0">
                <a:solidFill>
                  <a:srgbClr val="727171"/>
                </a:solidFill>
                <a:latin typeface="ＭＳ 明朝" panose="02020609040205080304" pitchFamily="17" charset="-128"/>
                <a:ea typeface="ＭＳ 明朝" panose="02020609040205080304" pitchFamily="17" charset="-128"/>
              </a:rPr>
              <a:t>キッチン</a:t>
            </a:r>
            <a:endParaRPr kumimoji="1" lang="ja-JP" altLang="en-US" sz="1800" dirty="0">
              <a:solidFill>
                <a:srgbClr val="727171"/>
              </a:solidFill>
              <a:latin typeface="ＭＳ 明朝" panose="02020609040205080304" pitchFamily="17" charset="-128"/>
              <a:ea typeface="ＭＳ 明朝" panose="02020609040205080304" pitchFamily="17" charset="-128"/>
            </a:endParaRPr>
          </a:p>
        </p:txBody>
      </p:sp>
      <p:sp>
        <p:nvSpPr>
          <p:cNvPr id="16" name="テキスト ボックス 15"/>
          <p:cNvSpPr txBox="1"/>
          <p:nvPr/>
        </p:nvSpPr>
        <p:spPr>
          <a:xfrm>
            <a:off x="468263" y="1332062"/>
            <a:ext cx="1008112" cy="338554"/>
          </a:xfrm>
          <a:prstGeom prst="rect">
            <a:avLst/>
          </a:prstGeom>
          <a:noFill/>
        </p:spPr>
        <p:txBody>
          <a:bodyPr wrap="square" rtlCol="0">
            <a:spAutoFit/>
          </a:bodyPr>
          <a:lstStyle/>
          <a:p>
            <a:pPr algn="ctr"/>
            <a:r>
              <a:rPr kumimoji="1" lang="en-US" altLang="ja-JP" sz="1600" dirty="0" smtClean="0">
                <a:solidFill>
                  <a:srgbClr val="727171"/>
                </a:solidFill>
                <a:latin typeface="Chaparral Pro" pitchFamily="18" charset="0"/>
              </a:rPr>
              <a:t>kitchen</a:t>
            </a:r>
            <a:endParaRPr kumimoji="1" lang="ja-JP" altLang="en-US" sz="1600" dirty="0">
              <a:solidFill>
                <a:srgbClr val="727171"/>
              </a:solidFill>
              <a:latin typeface="Chaparral Pro" pitchFamily="18" charset="0"/>
            </a:endParaRPr>
          </a:p>
        </p:txBody>
      </p:sp>
      <p:sp>
        <p:nvSpPr>
          <p:cNvPr id="17" name="テキスト ボックス 16"/>
          <p:cNvSpPr txBox="1"/>
          <p:nvPr/>
        </p:nvSpPr>
        <p:spPr>
          <a:xfrm>
            <a:off x="396255" y="2772222"/>
            <a:ext cx="1368152" cy="369332"/>
          </a:xfrm>
          <a:prstGeom prst="rect">
            <a:avLst/>
          </a:prstGeom>
          <a:noFill/>
        </p:spPr>
        <p:txBody>
          <a:bodyPr wrap="square" rtlCol="0">
            <a:spAutoFit/>
          </a:bodyPr>
          <a:lstStyle/>
          <a:p>
            <a:r>
              <a:rPr kumimoji="1" lang="ja-JP" altLang="en-US" sz="1800" spc="-150" dirty="0" smtClean="0">
                <a:solidFill>
                  <a:srgbClr val="727171"/>
                </a:solidFill>
                <a:latin typeface="ＭＳ 明朝" panose="02020609040205080304" pitchFamily="17" charset="-128"/>
                <a:ea typeface="ＭＳ 明朝" panose="02020609040205080304" pitchFamily="17" charset="-128"/>
              </a:rPr>
              <a:t>ランドリー</a:t>
            </a:r>
            <a:endParaRPr kumimoji="1" lang="ja-JP" altLang="en-US" sz="1800" spc="-150" dirty="0">
              <a:solidFill>
                <a:srgbClr val="727171"/>
              </a:solidFill>
              <a:latin typeface="ＭＳ 明朝" panose="02020609040205080304" pitchFamily="17" charset="-128"/>
              <a:ea typeface="ＭＳ 明朝" panose="02020609040205080304" pitchFamily="17" charset="-128"/>
            </a:endParaRPr>
          </a:p>
        </p:txBody>
      </p:sp>
      <p:sp>
        <p:nvSpPr>
          <p:cNvPr id="18" name="テキスト ボックス 17"/>
          <p:cNvSpPr txBox="1"/>
          <p:nvPr/>
        </p:nvSpPr>
        <p:spPr>
          <a:xfrm>
            <a:off x="396255" y="4532352"/>
            <a:ext cx="1296144" cy="369332"/>
          </a:xfrm>
          <a:prstGeom prst="rect">
            <a:avLst/>
          </a:prstGeom>
          <a:noFill/>
        </p:spPr>
        <p:txBody>
          <a:bodyPr wrap="square" rtlCol="0">
            <a:spAutoFit/>
          </a:bodyPr>
          <a:lstStyle/>
          <a:p>
            <a:pPr algn="ctr"/>
            <a:r>
              <a:rPr kumimoji="1" lang="ja-JP" altLang="en-US" sz="1800" dirty="0" smtClean="0">
                <a:solidFill>
                  <a:srgbClr val="727171"/>
                </a:solidFill>
                <a:latin typeface="ＭＳ 明朝" panose="02020609040205080304" pitchFamily="17" charset="-128"/>
                <a:ea typeface="ＭＳ 明朝" panose="02020609040205080304" pitchFamily="17" charset="-128"/>
              </a:rPr>
              <a:t>玄　関</a:t>
            </a:r>
            <a:endParaRPr kumimoji="1" lang="ja-JP" altLang="en-US" sz="1800" dirty="0">
              <a:solidFill>
                <a:srgbClr val="727171"/>
              </a:solidFill>
              <a:latin typeface="ＭＳ 明朝" panose="02020609040205080304" pitchFamily="17" charset="-128"/>
              <a:ea typeface="ＭＳ 明朝" panose="02020609040205080304" pitchFamily="17" charset="-128"/>
            </a:endParaRPr>
          </a:p>
        </p:txBody>
      </p:sp>
      <p:sp>
        <p:nvSpPr>
          <p:cNvPr id="19" name="テキスト ボックス 18"/>
          <p:cNvSpPr txBox="1"/>
          <p:nvPr/>
        </p:nvSpPr>
        <p:spPr>
          <a:xfrm>
            <a:off x="468263" y="3060254"/>
            <a:ext cx="1008112" cy="338554"/>
          </a:xfrm>
          <a:prstGeom prst="rect">
            <a:avLst/>
          </a:prstGeom>
          <a:noFill/>
        </p:spPr>
        <p:txBody>
          <a:bodyPr wrap="square" rtlCol="0">
            <a:spAutoFit/>
          </a:bodyPr>
          <a:lstStyle/>
          <a:p>
            <a:pPr algn="ctr"/>
            <a:r>
              <a:rPr kumimoji="1" lang="en-US" altLang="ja-JP" sz="1600" dirty="0" smtClean="0">
                <a:solidFill>
                  <a:srgbClr val="727171"/>
                </a:solidFill>
                <a:latin typeface="Chaparral Pro" pitchFamily="18" charset="0"/>
              </a:rPr>
              <a:t>Laundry</a:t>
            </a:r>
            <a:r>
              <a:rPr kumimoji="1" lang="ja-JP" altLang="en-US" sz="1600" dirty="0" smtClean="0">
                <a:solidFill>
                  <a:schemeClr val="tx1">
                    <a:lumMod val="75000"/>
                    <a:lumOff val="25000"/>
                  </a:schemeClr>
                </a:solidFill>
                <a:latin typeface="Chaparral Pro" pitchFamily="18" charset="0"/>
              </a:rPr>
              <a:t>　　</a:t>
            </a:r>
            <a:endParaRPr kumimoji="1" lang="ja-JP" altLang="en-US" sz="1600" dirty="0">
              <a:solidFill>
                <a:schemeClr val="tx1">
                  <a:lumMod val="75000"/>
                  <a:lumOff val="25000"/>
                </a:schemeClr>
              </a:solidFill>
              <a:latin typeface="Chaparral Pro" pitchFamily="18" charset="0"/>
            </a:endParaRPr>
          </a:p>
        </p:txBody>
      </p:sp>
      <p:sp>
        <p:nvSpPr>
          <p:cNvPr id="20" name="テキスト ボックス 19"/>
          <p:cNvSpPr txBox="1"/>
          <p:nvPr/>
        </p:nvSpPr>
        <p:spPr>
          <a:xfrm>
            <a:off x="468263" y="4809932"/>
            <a:ext cx="1008112" cy="338554"/>
          </a:xfrm>
          <a:prstGeom prst="rect">
            <a:avLst/>
          </a:prstGeom>
          <a:noFill/>
        </p:spPr>
        <p:txBody>
          <a:bodyPr wrap="square" rtlCol="0">
            <a:spAutoFit/>
          </a:bodyPr>
          <a:lstStyle/>
          <a:p>
            <a:pPr algn="ctr"/>
            <a:r>
              <a:rPr kumimoji="1" lang="en-US" altLang="ja-JP" sz="1600" dirty="0" smtClean="0">
                <a:solidFill>
                  <a:srgbClr val="727171"/>
                </a:solidFill>
                <a:latin typeface="Chaparral Pro" pitchFamily="18" charset="0"/>
              </a:rPr>
              <a:t>Entrance</a:t>
            </a:r>
            <a:endParaRPr kumimoji="1" lang="ja-JP" altLang="en-US" sz="1600" dirty="0">
              <a:solidFill>
                <a:srgbClr val="727171"/>
              </a:solidFill>
              <a:latin typeface="Chaparral Pro" pitchFamily="18" charset="0"/>
            </a:endParaRPr>
          </a:p>
        </p:txBody>
      </p:sp>
      <p:sp>
        <p:nvSpPr>
          <p:cNvPr id="21" name="テキスト ボックス 20"/>
          <p:cNvSpPr txBox="1"/>
          <p:nvPr/>
        </p:nvSpPr>
        <p:spPr>
          <a:xfrm>
            <a:off x="2988543" y="467966"/>
            <a:ext cx="1440160" cy="1323439"/>
          </a:xfrm>
          <a:prstGeom prst="rect">
            <a:avLst/>
          </a:prstGeom>
          <a:noFill/>
        </p:spPr>
        <p:txBody>
          <a:bodyPr wrap="square" rtlCol="0">
            <a:spAutoFit/>
          </a:bodyPr>
          <a:lstStyle/>
          <a:p>
            <a:r>
              <a:rPr kumimoji="1" lang="ja-JP" altLang="en-US" sz="800" dirty="0" smtClean="0">
                <a:solidFill>
                  <a:srgbClr val="727171"/>
                </a:solidFill>
              </a:rPr>
              <a:t>〇〇〇〇〇〇〇〇〇〇〇〇</a:t>
            </a:r>
            <a:endParaRPr kumimoji="1" lang="en-US" altLang="ja-JP" sz="800" dirty="0" smtClean="0">
              <a:solidFill>
                <a:srgbClr val="727171"/>
              </a:solidFill>
            </a:endParaRP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〇〇〇〇〇〇〇〇〇〇〇〇〇〇〇〇</a:t>
            </a:r>
            <a:r>
              <a:rPr lang="ja-JP" altLang="en-US" sz="800" dirty="0" smtClean="0">
                <a:solidFill>
                  <a:srgbClr val="727171"/>
                </a:solidFill>
              </a:rPr>
              <a:t>〇〇〇〇〇〇〇〇〇〇〇〇〇〇〇〇〇〇〇〇</a:t>
            </a:r>
            <a:endParaRPr lang="ja-JP" altLang="en-US" sz="800" dirty="0">
              <a:solidFill>
                <a:srgbClr val="727171"/>
              </a:solidFill>
            </a:endParaRPr>
          </a:p>
          <a:p>
            <a:r>
              <a:rPr lang="ja-JP" altLang="en-US" sz="800" dirty="0" smtClean="0">
                <a:solidFill>
                  <a:srgbClr val="727171"/>
                </a:solidFill>
              </a:rPr>
              <a:t>〇〇〇〇〇〇〇〇〇〇〇〇〇〇〇〇〇〇〇〇〇〇〇〇〇〇〇〇〇〇〇〇〇〇〇〇</a:t>
            </a:r>
            <a:endParaRPr lang="ja-JP" altLang="en-US" sz="800" dirty="0">
              <a:solidFill>
                <a:srgbClr val="727171"/>
              </a:solidFill>
            </a:endParaRPr>
          </a:p>
        </p:txBody>
      </p:sp>
      <p:sp>
        <p:nvSpPr>
          <p:cNvPr id="23" name="テキスト ボックス 22"/>
          <p:cNvSpPr txBox="1"/>
          <p:nvPr/>
        </p:nvSpPr>
        <p:spPr>
          <a:xfrm>
            <a:off x="5749429" y="467966"/>
            <a:ext cx="1440160" cy="1323439"/>
          </a:xfrm>
          <a:prstGeom prst="rect">
            <a:avLst/>
          </a:prstGeom>
          <a:noFill/>
        </p:spPr>
        <p:txBody>
          <a:bodyPr wrap="square" rtlCol="0">
            <a:spAutoFit/>
          </a:bodyPr>
          <a:lstStyle/>
          <a:p>
            <a:r>
              <a:rPr kumimoji="1" lang="ja-JP" altLang="en-US" sz="800" dirty="0" smtClean="0">
                <a:solidFill>
                  <a:srgbClr val="727171"/>
                </a:solidFill>
              </a:rPr>
              <a:t>〇〇〇〇〇〇〇〇〇〇〇〇</a:t>
            </a:r>
            <a:endParaRPr kumimoji="1" lang="en-US" altLang="ja-JP" sz="800" dirty="0" smtClean="0">
              <a:solidFill>
                <a:srgbClr val="727171"/>
              </a:solidFill>
            </a:endParaRP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〇〇〇〇〇〇〇〇〇〇〇〇〇〇〇〇</a:t>
            </a:r>
            <a:r>
              <a:rPr lang="ja-JP" altLang="en-US" sz="800" dirty="0" smtClean="0">
                <a:solidFill>
                  <a:srgbClr val="727171"/>
                </a:solidFill>
              </a:rPr>
              <a:t>〇〇〇〇〇〇〇〇〇〇〇〇〇〇〇〇〇〇〇〇</a:t>
            </a:r>
            <a:endParaRPr lang="ja-JP" altLang="en-US" sz="800" dirty="0">
              <a:solidFill>
                <a:srgbClr val="727171"/>
              </a:solidFill>
            </a:endParaRPr>
          </a:p>
          <a:p>
            <a:r>
              <a:rPr lang="ja-JP" altLang="en-US" sz="800" dirty="0" smtClean="0">
                <a:solidFill>
                  <a:srgbClr val="727171"/>
                </a:solidFill>
              </a:rPr>
              <a:t>〇〇〇〇〇〇〇〇〇〇〇〇〇〇〇〇〇〇〇〇〇〇〇〇〇〇〇〇〇〇〇〇〇〇〇〇</a:t>
            </a:r>
            <a:endParaRPr lang="ja-JP" altLang="en-US" sz="800" dirty="0">
              <a:solidFill>
                <a:srgbClr val="727171"/>
              </a:solidFill>
            </a:endParaRPr>
          </a:p>
        </p:txBody>
      </p:sp>
      <p:sp>
        <p:nvSpPr>
          <p:cNvPr id="24" name="テキスト ボックス 23"/>
          <p:cNvSpPr txBox="1"/>
          <p:nvPr/>
        </p:nvSpPr>
        <p:spPr>
          <a:xfrm>
            <a:off x="2988543" y="2220709"/>
            <a:ext cx="1440160" cy="1323439"/>
          </a:xfrm>
          <a:prstGeom prst="rect">
            <a:avLst/>
          </a:prstGeom>
          <a:noFill/>
        </p:spPr>
        <p:txBody>
          <a:bodyPr wrap="square" rtlCol="0">
            <a:spAutoFit/>
          </a:bodyPr>
          <a:lstStyle/>
          <a:p>
            <a:r>
              <a:rPr kumimoji="1" lang="ja-JP" altLang="en-US" sz="800" dirty="0" smtClean="0">
                <a:solidFill>
                  <a:srgbClr val="727171"/>
                </a:solidFill>
              </a:rPr>
              <a:t>〇〇〇〇〇〇〇〇〇〇〇〇</a:t>
            </a:r>
            <a:endParaRPr kumimoji="1" lang="en-US" altLang="ja-JP" sz="800" dirty="0" smtClean="0">
              <a:solidFill>
                <a:srgbClr val="727171"/>
              </a:solidFill>
            </a:endParaRP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〇〇〇〇〇〇〇〇〇〇〇〇〇〇〇〇</a:t>
            </a:r>
            <a:r>
              <a:rPr lang="ja-JP" altLang="en-US" sz="800" dirty="0" smtClean="0">
                <a:solidFill>
                  <a:srgbClr val="727171"/>
                </a:solidFill>
              </a:rPr>
              <a:t>〇〇〇〇〇〇〇〇〇〇〇〇〇〇〇〇〇〇〇〇</a:t>
            </a:r>
            <a:endParaRPr lang="ja-JP" altLang="en-US" sz="800" dirty="0">
              <a:solidFill>
                <a:srgbClr val="727171"/>
              </a:solidFill>
            </a:endParaRPr>
          </a:p>
          <a:p>
            <a:r>
              <a:rPr lang="ja-JP" altLang="en-US" sz="800" dirty="0" smtClean="0">
                <a:solidFill>
                  <a:srgbClr val="727171"/>
                </a:solidFill>
              </a:rPr>
              <a:t>〇〇〇〇〇〇〇〇〇〇〇〇〇〇〇〇〇〇〇〇〇〇〇〇〇〇〇〇〇〇〇〇〇〇〇〇</a:t>
            </a:r>
            <a:endParaRPr lang="ja-JP" altLang="en-US" sz="800" dirty="0">
              <a:solidFill>
                <a:srgbClr val="727171"/>
              </a:solidFill>
            </a:endParaRPr>
          </a:p>
        </p:txBody>
      </p:sp>
      <p:sp>
        <p:nvSpPr>
          <p:cNvPr id="25" name="テキスト ボックス 24"/>
          <p:cNvSpPr txBox="1"/>
          <p:nvPr/>
        </p:nvSpPr>
        <p:spPr>
          <a:xfrm>
            <a:off x="5755885" y="3978902"/>
            <a:ext cx="1440160" cy="1323439"/>
          </a:xfrm>
          <a:prstGeom prst="rect">
            <a:avLst/>
          </a:prstGeom>
          <a:noFill/>
        </p:spPr>
        <p:txBody>
          <a:bodyPr wrap="square" rtlCol="0">
            <a:spAutoFit/>
          </a:bodyPr>
          <a:lstStyle/>
          <a:p>
            <a:r>
              <a:rPr kumimoji="1" lang="ja-JP" altLang="en-US" sz="800" dirty="0" smtClean="0">
                <a:solidFill>
                  <a:srgbClr val="727171"/>
                </a:solidFill>
              </a:rPr>
              <a:t>〇〇〇〇〇〇〇〇〇〇〇〇</a:t>
            </a:r>
            <a:endParaRPr kumimoji="1" lang="en-US" altLang="ja-JP" sz="800" dirty="0" smtClean="0">
              <a:solidFill>
                <a:srgbClr val="727171"/>
              </a:solidFill>
            </a:endParaRP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〇〇〇〇〇〇〇〇〇〇〇〇〇〇〇〇</a:t>
            </a:r>
            <a:r>
              <a:rPr lang="ja-JP" altLang="en-US" sz="800" dirty="0" smtClean="0">
                <a:solidFill>
                  <a:srgbClr val="727171"/>
                </a:solidFill>
              </a:rPr>
              <a:t>〇〇〇〇〇〇〇〇〇〇〇〇〇〇〇〇〇〇〇〇</a:t>
            </a:r>
            <a:endParaRPr lang="ja-JP" altLang="en-US" sz="800" dirty="0">
              <a:solidFill>
                <a:srgbClr val="727171"/>
              </a:solidFill>
            </a:endParaRPr>
          </a:p>
          <a:p>
            <a:r>
              <a:rPr lang="ja-JP" altLang="en-US" sz="800" dirty="0" smtClean="0">
                <a:solidFill>
                  <a:srgbClr val="727171"/>
                </a:solidFill>
              </a:rPr>
              <a:t>〇〇〇〇〇〇〇〇〇〇〇〇〇〇〇〇〇〇〇〇〇〇〇〇〇〇〇〇〇〇〇〇〇〇〇〇</a:t>
            </a:r>
            <a:endParaRPr lang="ja-JP" altLang="en-US" sz="800" dirty="0">
              <a:solidFill>
                <a:srgbClr val="727171"/>
              </a:solidFill>
            </a:endParaRPr>
          </a:p>
        </p:txBody>
      </p:sp>
      <p:sp>
        <p:nvSpPr>
          <p:cNvPr id="26" name="テキスト ボックス 25"/>
          <p:cNvSpPr txBox="1"/>
          <p:nvPr/>
        </p:nvSpPr>
        <p:spPr>
          <a:xfrm>
            <a:off x="2988543" y="3946707"/>
            <a:ext cx="1440160" cy="1323439"/>
          </a:xfrm>
          <a:prstGeom prst="rect">
            <a:avLst/>
          </a:prstGeom>
          <a:noFill/>
        </p:spPr>
        <p:txBody>
          <a:bodyPr wrap="square" rtlCol="0">
            <a:spAutoFit/>
          </a:bodyPr>
          <a:lstStyle/>
          <a:p>
            <a:r>
              <a:rPr kumimoji="1" lang="ja-JP" altLang="en-US" sz="800" dirty="0" smtClean="0">
                <a:solidFill>
                  <a:srgbClr val="727171"/>
                </a:solidFill>
              </a:rPr>
              <a:t>〇〇〇〇〇〇〇〇〇〇〇〇</a:t>
            </a:r>
            <a:endParaRPr kumimoji="1" lang="en-US" altLang="ja-JP" sz="800" dirty="0" smtClean="0">
              <a:solidFill>
                <a:srgbClr val="727171"/>
              </a:solidFill>
            </a:endParaRP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〇〇〇〇〇〇〇〇〇〇〇〇〇〇〇〇</a:t>
            </a:r>
            <a:r>
              <a:rPr lang="ja-JP" altLang="en-US" sz="800" dirty="0" smtClean="0">
                <a:solidFill>
                  <a:srgbClr val="727171"/>
                </a:solidFill>
              </a:rPr>
              <a:t>〇〇〇〇〇〇〇〇〇〇〇〇〇〇〇〇〇〇〇〇</a:t>
            </a:r>
            <a:endParaRPr lang="ja-JP" altLang="en-US" sz="800" dirty="0">
              <a:solidFill>
                <a:srgbClr val="727171"/>
              </a:solidFill>
            </a:endParaRPr>
          </a:p>
          <a:p>
            <a:r>
              <a:rPr lang="ja-JP" altLang="en-US" sz="800" dirty="0" smtClean="0">
                <a:solidFill>
                  <a:srgbClr val="727171"/>
                </a:solidFill>
              </a:rPr>
              <a:t>〇〇〇〇〇〇〇〇〇〇〇〇〇〇〇〇〇〇〇〇〇〇〇〇〇〇〇〇〇〇〇〇〇〇〇〇</a:t>
            </a:r>
            <a:endParaRPr lang="ja-JP" altLang="en-US" sz="800" dirty="0">
              <a:solidFill>
                <a:srgbClr val="727171"/>
              </a:solidFill>
            </a:endParaRPr>
          </a:p>
        </p:txBody>
      </p:sp>
      <p:sp>
        <p:nvSpPr>
          <p:cNvPr id="27" name="テキスト ボックス 26"/>
          <p:cNvSpPr txBox="1"/>
          <p:nvPr/>
        </p:nvSpPr>
        <p:spPr>
          <a:xfrm>
            <a:off x="5751788" y="2215632"/>
            <a:ext cx="1440160" cy="1323439"/>
          </a:xfrm>
          <a:prstGeom prst="rect">
            <a:avLst/>
          </a:prstGeom>
          <a:noFill/>
        </p:spPr>
        <p:txBody>
          <a:bodyPr wrap="square" rtlCol="0">
            <a:spAutoFit/>
          </a:bodyPr>
          <a:lstStyle/>
          <a:p>
            <a:r>
              <a:rPr kumimoji="1" lang="ja-JP" altLang="en-US" sz="800" dirty="0" smtClean="0">
                <a:solidFill>
                  <a:srgbClr val="727171"/>
                </a:solidFill>
              </a:rPr>
              <a:t>〇〇〇〇〇〇〇〇〇〇〇〇</a:t>
            </a:r>
            <a:endParaRPr kumimoji="1" lang="en-US" altLang="ja-JP" sz="800" dirty="0" smtClean="0">
              <a:solidFill>
                <a:srgbClr val="727171"/>
              </a:solidFill>
            </a:endParaRP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a:t>
            </a:r>
          </a:p>
          <a:p>
            <a:r>
              <a:rPr lang="ja-JP" altLang="en-US" sz="800" dirty="0">
                <a:solidFill>
                  <a:srgbClr val="727171"/>
                </a:solidFill>
              </a:rPr>
              <a:t>〇〇〇〇〇〇〇〇〇〇〇〇〇〇〇〇</a:t>
            </a:r>
            <a:r>
              <a:rPr lang="ja-JP" altLang="en-US" sz="800" dirty="0" smtClean="0">
                <a:solidFill>
                  <a:srgbClr val="727171"/>
                </a:solidFill>
              </a:rPr>
              <a:t>〇〇〇〇〇〇〇〇〇〇〇〇〇〇〇〇〇〇〇〇</a:t>
            </a:r>
            <a:endParaRPr lang="ja-JP" altLang="en-US" sz="800" dirty="0">
              <a:solidFill>
                <a:srgbClr val="727171"/>
              </a:solidFill>
            </a:endParaRPr>
          </a:p>
          <a:p>
            <a:r>
              <a:rPr lang="ja-JP" altLang="en-US" sz="800" dirty="0" smtClean="0">
                <a:solidFill>
                  <a:srgbClr val="727171"/>
                </a:solidFill>
              </a:rPr>
              <a:t>〇〇〇〇〇〇〇〇〇〇〇〇〇〇〇〇〇〇〇〇〇〇〇〇〇〇〇〇〇〇〇〇〇〇〇〇</a:t>
            </a:r>
            <a:endParaRPr lang="ja-JP" altLang="en-US" sz="800" dirty="0">
              <a:solidFill>
                <a:srgbClr val="727171"/>
              </a:solidFill>
            </a:endParaRPr>
          </a:p>
        </p:txBody>
      </p:sp>
      <p:sp>
        <p:nvSpPr>
          <p:cNvPr id="28" name="テキスト ボックス 27"/>
          <p:cNvSpPr txBox="1"/>
          <p:nvPr/>
        </p:nvSpPr>
        <p:spPr>
          <a:xfrm>
            <a:off x="4644728" y="8192972"/>
            <a:ext cx="2520279" cy="276999"/>
          </a:xfrm>
          <a:prstGeom prst="rect">
            <a:avLst/>
          </a:prstGeom>
          <a:noFill/>
        </p:spPr>
        <p:txBody>
          <a:bodyPr wrap="square" rtlCol="0">
            <a:spAutoFit/>
          </a:bodyPr>
          <a:lstStyle/>
          <a:p>
            <a:r>
              <a:rPr kumimoji="1" lang="ja-JP" altLang="en-US" sz="1200" dirty="0" smtClean="0">
                <a:solidFill>
                  <a:srgbClr val="727171"/>
                </a:solidFill>
              </a:rPr>
              <a:t>横浜市都筑区〇〇〇〇〇〇〇</a:t>
            </a:r>
            <a:endParaRPr kumimoji="1" lang="ja-JP" altLang="en-US" sz="1200" dirty="0">
              <a:solidFill>
                <a:srgbClr val="727171"/>
              </a:solidFill>
            </a:endParaRPr>
          </a:p>
        </p:txBody>
      </p:sp>
      <p:sp>
        <p:nvSpPr>
          <p:cNvPr id="29" name="テキスト ボックス 28"/>
          <p:cNvSpPr txBox="1"/>
          <p:nvPr/>
        </p:nvSpPr>
        <p:spPr>
          <a:xfrm>
            <a:off x="4644727" y="8484756"/>
            <a:ext cx="2664295" cy="461665"/>
          </a:xfrm>
          <a:prstGeom prst="rect">
            <a:avLst/>
          </a:prstGeom>
          <a:noFill/>
          <a:ln>
            <a:noFill/>
          </a:ln>
        </p:spPr>
        <p:txBody>
          <a:bodyPr wrap="square" rtlCol="0">
            <a:spAutoFit/>
          </a:bodyPr>
          <a:lstStyle/>
          <a:p>
            <a:r>
              <a:rPr kumimoji="1" lang="ja-JP" altLang="en-US" sz="1200" dirty="0" smtClean="0">
                <a:solidFill>
                  <a:srgbClr val="717272"/>
                </a:solidFill>
              </a:rPr>
              <a:t>横浜線　「十日市場駅」下車</a:t>
            </a:r>
            <a:r>
              <a:rPr kumimoji="1" lang="en-US" altLang="ja-JP" sz="1200" dirty="0" smtClean="0">
                <a:solidFill>
                  <a:srgbClr val="717272"/>
                </a:solidFill>
              </a:rPr>
              <a:t>10</a:t>
            </a:r>
            <a:r>
              <a:rPr kumimoji="1" lang="ja-JP" altLang="en-US" sz="1200" dirty="0" smtClean="0">
                <a:solidFill>
                  <a:srgbClr val="717272"/>
                </a:solidFill>
              </a:rPr>
              <a:t>分</a:t>
            </a:r>
            <a:endParaRPr kumimoji="1" lang="en-US" altLang="ja-JP" sz="1200" dirty="0" smtClean="0">
              <a:solidFill>
                <a:srgbClr val="717272"/>
              </a:solidFill>
            </a:endParaRPr>
          </a:p>
          <a:p>
            <a:r>
              <a:rPr kumimoji="1" lang="ja-JP" altLang="en-US" sz="1200" dirty="0" smtClean="0">
                <a:solidFill>
                  <a:srgbClr val="717272"/>
                </a:solidFill>
              </a:rPr>
              <a:t>市営地下鉄「〇〇駅」下車　バス</a:t>
            </a:r>
            <a:r>
              <a:rPr kumimoji="1" lang="en-US" altLang="ja-JP" sz="1200" dirty="0" smtClean="0">
                <a:solidFill>
                  <a:srgbClr val="717272"/>
                </a:solidFill>
              </a:rPr>
              <a:t>15</a:t>
            </a:r>
            <a:r>
              <a:rPr kumimoji="1" lang="ja-JP" altLang="en-US" sz="1200" dirty="0" smtClean="0">
                <a:solidFill>
                  <a:srgbClr val="717272"/>
                </a:solidFill>
              </a:rPr>
              <a:t>分</a:t>
            </a:r>
            <a:endParaRPr kumimoji="1" lang="ja-JP" altLang="en-US" sz="1200" dirty="0">
              <a:solidFill>
                <a:srgbClr val="717272"/>
              </a:solidFill>
            </a:endParaRPr>
          </a:p>
        </p:txBody>
      </p:sp>
      <p:sp>
        <p:nvSpPr>
          <p:cNvPr id="30" name="テキスト ボックス 29"/>
          <p:cNvSpPr txBox="1"/>
          <p:nvPr/>
        </p:nvSpPr>
        <p:spPr>
          <a:xfrm>
            <a:off x="2124447" y="9624015"/>
            <a:ext cx="2520279" cy="261610"/>
          </a:xfrm>
          <a:prstGeom prst="rect">
            <a:avLst/>
          </a:prstGeom>
          <a:noFill/>
        </p:spPr>
        <p:txBody>
          <a:bodyPr wrap="square" rtlCol="0">
            <a:spAutoFit/>
          </a:bodyPr>
          <a:lstStyle/>
          <a:p>
            <a:r>
              <a:rPr lang="ja-JP" altLang="en-US" sz="1050" dirty="0" smtClean="0">
                <a:solidFill>
                  <a:srgbClr val="717272"/>
                </a:solidFill>
              </a:rPr>
              <a:t>国土交通大臣免許〇〇〇〇〇〇〇</a:t>
            </a:r>
            <a:endParaRPr kumimoji="1" lang="ja-JP" altLang="en-US" sz="1050" dirty="0">
              <a:solidFill>
                <a:srgbClr val="717272"/>
              </a:solidFill>
            </a:endParaRPr>
          </a:p>
        </p:txBody>
      </p:sp>
      <p:sp>
        <p:nvSpPr>
          <p:cNvPr id="31" name="テキスト ボックス 30"/>
          <p:cNvSpPr txBox="1"/>
          <p:nvPr/>
        </p:nvSpPr>
        <p:spPr>
          <a:xfrm>
            <a:off x="2124447" y="9829006"/>
            <a:ext cx="2232248" cy="461665"/>
          </a:xfrm>
          <a:prstGeom prst="rect">
            <a:avLst/>
          </a:prstGeom>
          <a:noFill/>
        </p:spPr>
        <p:txBody>
          <a:bodyPr wrap="square" rtlCol="0">
            <a:spAutoFit/>
          </a:bodyPr>
          <a:lstStyle/>
          <a:p>
            <a:r>
              <a:rPr kumimoji="1" lang="ja-JP" altLang="en-US" sz="2400" dirty="0" smtClean="0">
                <a:solidFill>
                  <a:srgbClr val="717272"/>
                </a:solidFill>
              </a:rPr>
              <a:t>鈴木工務店</a:t>
            </a:r>
            <a:endParaRPr kumimoji="1" lang="ja-JP" altLang="en-US" sz="2400" dirty="0">
              <a:solidFill>
                <a:srgbClr val="717272"/>
              </a:solidFill>
            </a:endParaRPr>
          </a:p>
        </p:txBody>
      </p:sp>
      <p:sp>
        <p:nvSpPr>
          <p:cNvPr id="32" name="テキスト ボックス 31"/>
          <p:cNvSpPr txBox="1"/>
          <p:nvPr/>
        </p:nvSpPr>
        <p:spPr>
          <a:xfrm>
            <a:off x="3780631" y="9840039"/>
            <a:ext cx="3456383" cy="461665"/>
          </a:xfrm>
          <a:prstGeom prst="rect">
            <a:avLst/>
          </a:prstGeom>
          <a:noFill/>
        </p:spPr>
        <p:txBody>
          <a:bodyPr wrap="square" rtlCol="0">
            <a:spAutoFit/>
          </a:bodyPr>
          <a:lstStyle/>
          <a:p>
            <a:r>
              <a:rPr kumimoji="1" lang="ja-JP" altLang="en-US" sz="1200" dirty="0" smtClean="0">
                <a:solidFill>
                  <a:schemeClr val="tx1">
                    <a:lumMod val="75000"/>
                    <a:lumOff val="25000"/>
                  </a:schemeClr>
                </a:solidFill>
              </a:rPr>
              <a:t>〒</a:t>
            </a:r>
            <a:r>
              <a:rPr kumimoji="1" lang="en-US" altLang="ja-JP" sz="1200" dirty="0" smtClean="0">
                <a:solidFill>
                  <a:schemeClr val="tx1">
                    <a:lumMod val="75000"/>
                    <a:lumOff val="25000"/>
                  </a:schemeClr>
                </a:solidFill>
              </a:rPr>
              <a:t>231-1111</a:t>
            </a:r>
            <a:r>
              <a:rPr kumimoji="1" lang="ja-JP" altLang="en-US" sz="1200" dirty="0" smtClean="0">
                <a:solidFill>
                  <a:schemeClr val="tx1">
                    <a:lumMod val="75000"/>
                    <a:lumOff val="25000"/>
                  </a:schemeClr>
                </a:solidFill>
              </a:rPr>
              <a:t>　横浜市都筑区〇〇〇〇〇〇〇</a:t>
            </a:r>
            <a:endParaRPr kumimoji="1" lang="en-US" altLang="ja-JP" sz="1200" dirty="0" smtClean="0">
              <a:solidFill>
                <a:schemeClr val="tx1">
                  <a:lumMod val="75000"/>
                  <a:lumOff val="25000"/>
                </a:schemeClr>
              </a:solidFill>
            </a:endParaRPr>
          </a:p>
          <a:p>
            <a:r>
              <a:rPr lang="en-US" altLang="ja-JP" sz="1200" dirty="0" smtClean="0">
                <a:solidFill>
                  <a:schemeClr val="tx1">
                    <a:lumMod val="75000"/>
                    <a:lumOff val="25000"/>
                  </a:schemeClr>
                </a:solidFill>
              </a:rPr>
              <a:t>TEL:045-561-1111</a:t>
            </a:r>
            <a:r>
              <a:rPr lang="ja-JP" altLang="en-US" sz="1200" dirty="0" smtClean="0">
                <a:solidFill>
                  <a:schemeClr val="tx1">
                    <a:lumMod val="75000"/>
                    <a:lumOff val="25000"/>
                  </a:schemeClr>
                </a:solidFill>
              </a:rPr>
              <a:t>　　　</a:t>
            </a:r>
            <a:r>
              <a:rPr lang="en-US" altLang="ja-JP" sz="1200" dirty="0" smtClean="0">
                <a:solidFill>
                  <a:schemeClr val="tx1">
                    <a:lumMod val="75000"/>
                    <a:lumOff val="25000"/>
                  </a:schemeClr>
                </a:solidFill>
              </a:rPr>
              <a:t>FAX</a:t>
            </a:r>
            <a:r>
              <a:rPr lang="ja-JP" altLang="en-US" sz="1200" dirty="0" smtClean="0">
                <a:solidFill>
                  <a:schemeClr val="tx1">
                    <a:lumMod val="75000"/>
                    <a:lumOff val="25000"/>
                  </a:schemeClr>
                </a:solidFill>
              </a:rPr>
              <a:t>：</a:t>
            </a:r>
            <a:r>
              <a:rPr lang="en-US" altLang="ja-JP" sz="1200" dirty="0" smtClean="0">
                <a:solidFill>
                  <a:schemeClr val="tx1">
                    <a:lumMod val="75000"/>
                    <a:lumOff val="25000"/>
                  </a:schemeClr>
                </a:solidFill>
              </a:rPr>
              <a:t>045-561-2222</a:t>
            </a:r>
          </a:p>
        </p:txBody>
      </p:sp>
      <p:sp>
        <p:nvSpPr>
          <p:cNvPr id="33" name="テキスト ボックス 32"/>
          <p:cNvSpPr txBox="1"/>
          <p:nvPr/>
        </p:nvSpPr>
        <p:spPr>
          <a:xfrm>
            <a:off x="4140672" y="9624015"/>
            <a:ext cx="3024335" cy="276999"/>
          </a:xfrm>
          <a:prstGeom prst="rect">
            <a:avLst/>
          </a:prstGeom>
          <a:noFill/>
        </p:spPr>
        <p:txBody>
          <a:bodyPr wrap="square" rtlCol="0">
            <a:spAutoFit/>
          </a:bodyPr>
          <a:lstStyle/>
          <a:p>
            <a:r>
              <a:rPr kumimoji="1" lang="ja-JP" altLang="en-US" sz="1200" dirty="0" smtClean="0">
                <a:solidFill>
                  <a:srgbClr val="C00000"/>
                </a:solidFill>
              </a:rPr>
              <a:t>電話・</a:t>
            </a:r>
            <a:r>
              <a:rPr kumimoji="1" lang="en-US" altLang="ja-JP" sz="1200" dirty="0" smtClean="0">
                <a:solidFill>
                  <a:srgbClr val="C00000"/>
                </a:solidFill>
              </a:rPr>
              <a:t>FAX</a:t>
            </a:r>
            <a:r>
              <a:rPr kumimoji="1" lang="ja-JP" altLang="en-US" sz="1200" dirty="0" smtClean="0">
                <a:solidFill>
                  <a:srgbClr val="C00000"/>
                </a:solidFill>
              </a:rPr>
              <a:t>で</a:t>
            </a:r>
            <a:r>
              <a:rPr kumimoji="1" lang="en-US" altLang="ja-JP" sz="1200" dirty="0" smtClean="0">
                <a:solidFill>
                  <a:srgbClr val="C00000"/>
                </a:solidFill>
              </a:rPr>
              <a:t>24</a:t>
            </a:r>
            <a:r>
              <a:rPr kumimoji="1" lang="ja-JP" altLang="en-US" sz="1200" dirty="0" smtClean="0">
                <a:solidFill>
                  <a:srgbClr val="C00000"/>
                </a:solidFill>
              </a:rPr>
              <a:t>時間質問を受け付けています</a:t>
            </a:r>
            <a:endParaRPr kumimoji="1" lang="ja-JP" altLang="en-US" sz="1200" dirty="0">
              <a:solidFill>
                <a:srgbClr val="C00000"/>
              </a:solidFill>
            </a:endParaRPr>
          </a:p>
        </p:txBody>
      </p:sp>
      <p:pic>
        <p:nvPicPr>
          <p:cNvPr id="41" name="図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0739" y="9592944"/>
            <a:ext cx="673668" cy="697727"/>
          </a:xfrm>
          <a:prstGeom prst="rect">
            <a:avLst/>
          </a:prstGeom>
        </p:spPr>
      </p:pic>
      <p:sp>
        <p:nvSpPr>
          <p:cNvPr id="4" name="正方形/長方形 3"/>
          <p:cNvSpPr/>
          <p:nvPr/>
        </p:nvSpPr>
        <p:spPr>
          <a:xfrm>
            <a:off x="802083" y="5631204"/>
            <a:ext cx="2438488" cy="400110"/>
          </a:xfrm>
          <a:prstGeom prst="rect">
            <a:avLst/>
          </a:prstGeom>
        </p:spPr>
        <p:txBody>
          <a:bodyPr wrap="none">
            <a:spAutoFit/>
          </a:bodyPr>
          <a:lstStyle/>
          <a:p>
            <a:pPr algn="just">
              <a:spcAft>
                <a:spcPts val="0"/>
              </a:spcAft>
            </a:pPr>
            <a:r>
              <a:rPr lang="ja-JP" altLang="ja-JP" kern="100" dirty="0">
                <a:solidFill>
                  <a:srgbClr val="FFFFFF"/>
                </a:solidFill>
                <a:latin typeface="Century"/>
                <a:ea typeface="ＭＳ 明朝"/>
                <a:cs typeface="Times New Roman"/>
              </a:rPr>
              <a:t>○</a:t>
            </a:r>
            <a:r>
              <a:rPr lang="en-US" altLang="ja-JP" kern="100" dirty="0">
                <a:solidFill>
                  <a:srgbClr val="FFFFFF"/>
                </a:solidFill>
                <a:latin typeface="Century"/>
                <a:ea typeface="ＭＳ 明朝"/>
                <a:cs typeface="Times New Roman"/>
              </a:rPr>
              <a:t>○</a:t>
            </a:r>
            <a:r>
              <a:rPr lang="ja-JP" altLang="ja-JP" kern="100" dirty="0">
                <a:solidFill>
                  <a:srgbClr val="FFFFFF"/>
                </a:solidFill>
                <a:latin typeface="Century"/>
                <a:ea typeface="ＭＳ 明朝"/>
                <a:cs typeface="Times New Roman"/>
              </a:rPr>
              <a:t>会社の　</a:t>
            </a:r>
            <a:r>
              <a:rPr lang="en-US" altLang="ja-JP" b="1" kern="100" dirty="0">
                <a:solidFill>
                  <a:srgbClr val="FFFFFF"/>
                </a:solidFill>
                <a:latin typeface="Century"/>
                <a:ea typeface="ＭＳ 明朝"/>
                <a:cs typeface="Times New Roman"/>
              </a:rPr>
              <a:t>“</a:t>
            </a:r>
            <a:r>
              <a:rPr lang="ja-JP" altLang="ja-JP" b="1" kern="100" dirty="0">
                <a:solidFill>
                  <a:srgbClr val="FFFFFF"/>
                </a:solidFill>
                <a:latin typeface="Century"/>
                <a:ea typeface="ＭＳ 明朝"/>
                <a:cs typeface="Times New Roman"/>
              </a:rPr>
              <a:t>うり</a:t>
            </a:r>
            <a:r>
              <a:rPr lang="en-US" altLang="ja-JP" b="1" kern="100" dirty="0">
                <a:solidFill>
                  <a:srgbClr val="FFFFFF"/>
                </a:solidFill>
                <a:latin typeface="Century"/>
                <a:ea typeface="ＭＳ 明朝"/>
                <a:cs typeface="Times New Roman"/>
              </a:rPr>
              <a:t>”</a:t>
            </a:r>
            <a:endParaRPr lang="ja-JP" altLang="ja-JP" sz="1100" kern="100" dirty="0">
              <a:effectLst/>
              <a:latin typeface="Century"/>
              <a:ea typeface="ＭＳ 明朝"/>
              <a:cs typeface="Times New Roman"/>
            </a:endParaRPr>
          </a:p>
        </p:txBody>
      </p:sp>
      <p:graphicFrame>
        <p:nvGraphicFramePr>
          <p:cNvPr id="5" name="図表 4"/>
          <p:cNvGraphicFramePr/>
          <p:nvPr>
            <p:extLst>
              <p:ext uri="{D42A27DB-BD31-4B8C-83A1-F6EECF244321}">
                <p14:modId xmlns:p14="http://schemas.microsoft.com/office/powerpoint/2010/main" val="2523039027"/>
              </p:ext>
            </p:extLst>
          </p:nvPr>
        </p:nvGraphicFramePr>
        <p:xfrm>
          <a:off x="1678136" y="343127"/>
          <a:ext cx="1152128" cy="15040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49" name="図表 48"/>
          <p:cNvGraphicFramePr/>
          <p:nvPr>
            <p:extLst>
              <p:ext uri="{D42A27DB-BD31-4B8C-83A1-F6EECF244321}">
                <p14:modId xmlns:p14="http://schemas.microsoft.com/office/powerpoint/2010/main" val="4127658526"/>
              </p:ext>
            </p:extLst>
          </p:nvPr>
        </p:nvGraphicFramePr>
        <p:xfrm>
          <a:off x="3811315" y="6124648"/>
          <a:ext cx="3497707" cy="197616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50" name="図表 49"/>
          <p:cNvGraphicFramePr/>
          <p:nvPr>
            <p:extLst>
              <p:ext uri="{D42A27DB-BD31-4B8C-83A1-F6EECF244321}">
                <p14:modId xmlns:p14="http://schemas.microsoft.com/office/powerpoint/2010/main" val="4008934364"/>
              </p:ext>
            </p:extLst>
          </p:nvPr>
        </p:nvGraphicFramePr>
        <p:xfrm>
          <a:off x="1188343" y="6160431"/>
          <a:ext cx="648072" cy="716247"/>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34" name="図表 33"/>
          <p:cNvGraphicFramePr/>
          <p:nvPr>
            <p:extLst>
              <p:ext uri="{D42A27DB-BD31-4B8C-83A1-F6EECF244321}">
                <p14:modId xmlns:p14="http://schemas.microsoft.com/office/powerpoint/2010/main" val="2438414090"/>
              </p:ext>
            </p:extLst>
          </p:nvPr>
        </p:nvGraphicFramePr>
        <p:xfrm>
          <a:off x="4491186" y="343127"/>
          <a:ext cx="1152128" cy="1504059"/>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36" name="図表 35"/>
          <p:cNvGraphicFramePr/>
          <p:nvPr>
            <p:extLst>
              <p:ext uri="{D42A27DB-BD31-4B8C-83A1-F6EECF244321}">
                <p14:modId xmlns:p14="http://schemas.microsoft.com/office/powerpoint/2010/main" val="1044613474"/>
              </p:ext>
            </p:extLst>
          </p:nvPr>
        </p:nvGraphicFramePr>
        <p:xfrm>
          <a:off x="1678136" y="2099568"/>
          <a:ext cx="1152128" cy="1504059"/>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graphicFrame>
        <p:nvGraphicFramePr>
          <p:cNvPr id="37" name="図表 36"/>
          <p:cNvGraphicFramePr/>
          <p:nvPr>
            <p:extLst>
              <p:ext uri="{D42A27DB-BD31-4B8C-83A1-F6EECF244321}">
                <p14:modId xmlns:p14="http://schemas.microsoft.com/office/powerpoint/2010/main" val="1139369969"/>
              </p:ext>
            </p:extLst>
          </p:nvPr>
        </p:nvGraphicFramePr>
        <p:xfrm>
          <a:off x="4491186" y="2099568"/>
          <a:ext cx="1152128" cy="1504059"/>
        </p:xfrm>
        <a:graphic>
          <a:graphicData uri="http://schemas.openxmlformats.org/drawingml/2006/diagram">
            <dgm:relIds xmlns:dgm="http://schemas.openxmlformats.org/drawingml/2006/diagram" xmlns:r="http://schemas.openxmlformats.org/officeDocument/2006/relationships" r:dm="rId29" r:lo="rId30" r:qs="rId31" r:cs="rId32"/>
          </a:graphicData>
        </a:graphic>
      </p:graphicFrame>
      <p:graphicFrame>
        <p:nvGraphicFramePr>
          <p:cNvPr id="38" name="図表 37"/>
          <p:cNvGraphicFramePr/>
          <p:nvPr>
            <p:extLst>
              <p:ext uri="{D42A27DB-BD31-4B8C-83A1-F6EECF244321}">
                <p14:modId xmlns:p14="http://schemas.microsoft.com/office/powerpoint/2010/main" val="2389943102"/>
              </p:ext>
            </p:extLst>
          </p:nvPr>
        </p:nvGraphicFramePr>
        <p:xfrm>
          <a:off x="1678136" y="3857093"/>
          <a:ext cx="1152128" cy="1504059"/>
        </p:xfrm>
        <a:graphic>
          <a:graphicData uri="http://schemas.openxmlformats.org/drawingml/2006/diagram">
            <dgm:relIds xmlns:dgm="http://schemas.openxmlformats.org/drawingml/2006/diagram" xmlns:r="http://schemas.openxmlformats.org/officeDocument/2006/relationships" r:dm="rId34" r:lo="rId35" r:qs="rId36" r:cs="rId37"/>
          </a:graphicData>
        </a:graphic>
      </p:graphicFrame>
      <p:graphicFrame>
        <p:nvGraphicFramePr>
          <p:cNvPr id="39" name="図表 38"/>
          <p:cNvGraphicFramePr/>
          <p:nvPr>
            <p:extLst>
              <p:ext uri="{D42A27DB-BD31-4B8C-83A1-F6EECF244321}">
                <p14:modId xmlns:p14="http://schemas.microsoft.com/office/powerpoint/2010/main" val="4011480210"/>
              </p:ext>
            </p:extLst>
          </p:nvPr>
        </p:nvGraphicFramePr>
        <p:xfrm>
          <a:off x="4491186" y="3857093"/>
          <a:ext cx="1152128" cy="1504059"/>
        </p:xfrm>
        <a:graphic>
          <a:graphicData uri="http://schemas.openxmlformats.org/drawingml/2006/diagram">
            <dgm:relIds xmlns:dgm="http://schemas.openxmlformats.org/drawingml/2006/diagram" xmlns:r="http://schemas.openxmlformats.org/officeDocument/2006/relationships" r:dm="rId39" r:lo="rId40" r:qs="rId41" r:cs="rId42"/>
          </a:graphicData>
        </a:graphic>
      </p:graphicFrame>
    </p:spTree>
    <p:extLst>
      <p:ext uri="{BB962C8B-B14F-4D97-AF65-F5344CB8AC3E}">
        <p14:creationId xmlns:p14="http://schemas.microsoft.com/office/powerpoint/2010/main" val="289514591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197</Words>
  <Application>Microsoft Macintosh PowerPoint</Application>
  <PresentationFormat>ユーザー設定</PresentationFormat>
  <Paragraphs>67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suzuki emiko</dc:creator>
  <cp:lastModifiedBy>竹口 享介</cp:lastModifiedBy>
  <cp:revision>42</cp:revision>
  <cp:lastPrinted>2016-03-11T06:33:44Z</cp:lastPrinted>
  <dcterms:created xsi:type="dcterms:W3CDTF">2016-02-21T02:10:25Z</dcterms:created>
  <dcterms:modified xsi:type="dcterms:W3CDTF">2016-03-14T05:40:50Z</dcterms:modified>
</cp:coreProperties>
</file>